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4"/>
  </p:sldMasterIdLst>
  <p:notesMasterIdLst>
    <p:notesMasterId r:id="rId6"/>
  </p:notesMasterIdLst>
  <p:handoutMasterIdLst>
    <p:handoutMasterId r:id="rId7"/>
  </p:handoutMasterIdLst>
  <p:sldIdLst>
    <p:sldId id="269" r:id="rId5"/>
  </p:sldIdLst>
  <p:sldSz cx="43891200" cy="32918400"/>
  <p:notesSz cx="7004050" cy="9290050"/>
  <p:defaultTextStyle>
    <a:defPPr>
      <a:defRPr lang="en-US"/>
    </a:defPPr>
    <a:lvl1pPr algn="l" defTabSz="3289300" rtl="0" eaLnBrk="0" fontAlgn="base" hangingPunct="0">
      <a:spcBef>
        <a:spcPct val="0"/>
      </a:spcBef>
      <a:spcAft>
        <a:spcPct val="0"/>
      </a:spcAft>
      <a:defRPr sz="6400" kern="1200">
        <a:solidFill>
          <a:schemeClr val="tx1"/>
        </a:solidFill>
        <a:latin typeface="Calibri" charset="0"/>
        <a:ea typeface="ＭＳ Ｐゴシック" charset="-128"/>
        <a:cs typeface="+mn-cs"/>
      </a:defRPr>
    </a:lvl1pPr>
    <a:lvl2pPr marL="1644650" indent="-1003300" algn="l" defTabSz="3289300" rtl="0" eaLnBrk="0" fontAlgn="base" hangingPunct="0">
      <a:spcBef>
        <a:spcPct val="0"/>
      </a:spcBef>
      <a:spcAft>
        <a:spcPct val="0"/>
      </a:spcAft>
      <a:defRPr sz="6400" kern="1200">
        <a:solidFill>
          <a:schemeClr val="tx1"/>
        </a:solidFill>
        <a:latin typeface="Calibri" charset="0"/>
        <a:ea typeface="ＭＳ Ｐゴシック" charset="-128"/>
        <a:cs typeface="+mn-cs"/>
      </a:defRPr>
    </a:lvl2pPr>
    <a:lvl3pPr marL="3289300" indent="-2008188" algn="l" defTabSz="3289300" rtl="0" eaLnBrk="0" fontAlgn="base" hangingPunct="0">
      <a:spcBef>
        <a:spcPct val="0"/>
      </a:spcBef>
      <a:spcAft>
        <a:spcPct val="0"/>
      </a:spcAft>
      <a:defRPr sz="6400" kern="1200">
        <a:solidFill>
          <a:schemeClr val="tx1"/>
        </a:solidFill>
        <a:latin typeface="Calibri" charset="0"/>
        <a:ea typeface="ＭＳ Ｐゴシック" charset="-128"/>
        <a:cs typeface="+mn-cs"/>
      </a:defRPr>
    </a:lvl3pPr>
    <a:lvl4pPr marL="4935538" indent="-3014663" algn="l" defTabSz="3289300" rtl="0" eaLnBrk="0" fontAlgn="base" hangingPunct="0">
      <a:spcBef>
        <a:spcPct val="0"/>
      </a:spcBef>
      <a:spcAft>
        <a:spcPct val="0"/>
      </a:spcAft>
      <a:defRPr sz="6400" kern="1200">
        <a:solidFill>
          <a:schemeClr val="tx1"/>
        </a:solidFill>
        <a:latin typeface="Calibri" charset="0"/>
        <a:ea typeface="ＭＳ Ｐゴシック" charset="-128"/>
        <a:cs typeface="+mn-cs"/>
      </a:defRPr>
    </a:lvl4pPr>
    <a:lvl5pPr marL="6580188" indent="-4019550" algn="l" defTabSz="3289300" rtl="0" eaLnBrk="0" fontAlgn="base" hangingPunct="0">
      <a:spcBef>
        <a:spcPct val="0"/>
      </a:spcBef>
      <a:spcAft>
        <a:spcPct val="0"/>
      </a:spcAft>
      <a:defRPr sz="6400" kern="1200">
        <a:solidFill>
          <a:schemeClr val="tx1"/>
        </a:solidFill>
        <a:latin typeface="Calibri" charset="0"/>
        <a:ea typeface="ＭＳ Ｐゴシック" charset="-128"/>
        <a:cs typeface="+mn-cs"/>
      </a:defRPr>
    </a:lvl5pPr>
    <a:lvl6pPr marL="2286000" algn="l" defTabSz="914400" rtl="0" eaLnBrk="1" latinLnBrk="0" hangingPunct="1">
      <a:defRPr sz="6400" kern="1200">
        <a:solidFill>
          <a:schemeClr val="tx1"/>
        </a:solidFill>
        <a:latin typeface="Calibri" charset="0"/>
        <a:ea typeface="ＭＳ Ｐゴシック" charset="-128"/>
        <a:cs typeface="+mn-cs"/>
      </a:defRPr>
    </a:lvl6pPr>
    <a:lvl7pPr marL="2743200" algn="l" defTabSz="914400" rtl="0" eaLnBrk="1" latinLnBrk="0" hangingPunct="1">
      <a:defRPr sz="6400" kern="1200">
        <a:solidFill>
          <a:schemeClr val="tx1"/>
        </a:solidFill>
        <a:latin typeface="Calibri" charset="0"/>
        <a:ea typeface="ＭＳ Ｐゴシック" charset="-128"/>
        <a:cs typeface="+mn-cs"/>
      </a:defRPr>
    </a:lvl7pPr>
    <a:lvl8pPr marL="3200400" algn="l" defTabSz="914400" rtl="0" eaLnBrk="1" latinLnBrk="0" hangingPunct="1">
      <a:defRPr sz="6400" kern="1200">
        <a:solidFill>
          <a:schemeClr val="tx1"/>
        </a:solidFill>
        <a:latin typeface="Calibri" charset="0"/>
        <a:ea typeface="ＭＳ Ｐゴシック" charset="-128"/>
        <a:cs typeface="+mn-cs"/>
      </a:defRPr>
    </a:lvl8pPr>
    <a:lvl9pPr marL="3657600" algn="l" defTabSz="914400" rtl="0" eaLnBrk="1" latinLnBrk="0" hangingPunct="1">
      <a:defRPr sz="6400"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1" orient="horz" pos="19125">
          <p15:clr>
            <a:srgbClr val="A4A3A4"/>
          </p15:clr>
        </p15:guide>
        <p15:guide id="2" orient="horz" pos="4128">
          <p15:clr>
            <a:srgbClr val="A4A3A4"/>
          </p15:clr>
        </p15:guide>
        <p15:guide id="3" orient="horz" pos="9408">
          <p15:clr>
            <a:srgbClr val="A4A3A4"/>
          </p15:clr>
        </p15:guide>
        <p15:guide id="4" pos="9765">
          <p15:clr>
            <a:srgbClr val="A4A3A4"/>
          </p15:clr>
        </p15:guide>
        <p15:guide id="5" pos="18611">
          <p15:clr>
            <a:srgbClr val="A4A3A4"/>
          </p15:clr>
        </p15:guide>
        <p15:guide id="6" pos="8999">
          <p15:clr>
            <a:srgbClr val="A4A3A4"/>
          </p15:clr>
        </p15:guide>
        <p15:guide id="7" pos="26673">
          <p15:clr>
            <a:srgbClr val="A4A3A4"/>
          </p15:clr>
        </p15:guide>
        <p15:guide id="8" pos="17828">
          <p15:clr>
            <a:srgbClr val="A4A3A4"/>
          </p15:clr>
        </p15:guide>
        <p15:guide id="9" pos="932">
          <p15:clr>
            <a:srgbClr val="A4A3A4"/>
          </p15:clr>
        </p15:guide>
        <p15:guide id="10" orient="horz" pos="912">
          <p15:clr>
            <a:srgbClr val="A4A3A4"/>
          </p15:clr>
        </p15:guide>
      </p15:sldGuideLst>
    </p:ext>
    <p:ext uri="{2D200454-40CA-4A62-9FC3-DE9A4176ACB9}">
      <p15:notesGuideLst xmlns:p15="http://schemas.microsoft.com/office/powerpoint/2012/main">
        <p15:guide id="1" orient="horz" pos="2926">
          <p15:clr>
            <a:srgbClr val="A4A3A4"/>
          </p15:clr>
        </p15:guide>
        <p15:guide id="2" pos="220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6A96"/>
    <a:srgbClr val="FF00FF"/>
    <a:srgbClr val="007DBA"/>
    <a:srgbClr val="13294B"/>
    <a:srgbClr val="00558C"/>
    <a:srgbClr val="005E8B"/>
    <a:srgbClr val="4C4C4C"/>
    <a:srgbClr val="1B3B6C"/>
    <a:srgbClr val="00AB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4726"/>
  </p:normalViewPr>
  <p:slideViewPr>
    <p:cSldViewPr showGuides="1">
      <p:cViewPr varScale="1">
        <p:scale>
          <a:sx n="25" d="100"/>
          <a:sy n="25" d="100"/>
        </p:scale>
        <p:origin x="2584" y="168"/>
      </p:cViewPr>
      <p:guideLst>
        <p:guide orient="horz" pos="19125"/>
        <p:guide orient="horz" pos="4128"/>
        <p:guide orient="horz" pos="9408"/>
        <p:guide pos="9765"/>
        <p:guide pos="18611"/>
        <p:guide pos="8999"/>
        <p:guide pos="26673"/>
        <p:guide pos="17828"/>
        <p:guide pos="932"/>
        <p:guide orient="horz" pos="912"/>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69" d="100"/>
          <a:sy n="69" d="100"/>
        </p:scale>
        <p:origin x="-3270" y="-90"/>
      </p:cViewPr>
      <p:guideLst>
        <p:guide orient="horz" pos="2926"/>
        <p:guide pos="220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300" cy="465138"/>
          </a:xfrm>
          <a:prstGeom prst="rect">
            <a:avLst/>
          </a:prstGeom>
        </p:spPr>
        <p:txBody>
          <a:bodyPr vert="horz" lIns="91440" tIns="45720" rIns="91440" bIns="45720" rtlCol="0"/>
          <a:lstStyle>
            <a:lvl1pPr algn="l" defTabSz="2350606"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967163" y="0"/>
            <a:ext cx="3035300" cy="46513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5A730256-EBE2-C145-9411-B6868AD662FF}" type="datetimeFigureOut">
              <a:rPr lang="en-US" altLang="en-US"/>
              <a:pPr>
                <a:defRPr/>
              </a:pPr>
              <a:t>1/30/26</a:t>
            </a:fld>
            <a:endParaRPr lang="en-US" altLang="en-US"/>
          </a:p>
        </p:txBody>
      </p:sp>
      <p:sp>
        <p:nvSpPr>
          <p:cNvPr id="4" name="Footer Placeholder 3"/>
          <p:cNvSpPr>
            <a:spLocks noGrp="1"/>
          </p:cNvSpPr>
          <p:nvPr>
            <p:ph type="ftr" sz="quarter" idx="2"/>
          </p:nvPr>
        </p:nvSpPr>
        <p:spPr>
          <a:xfrm>
            <a:off x="0" y="8823325"/>
            <a:ext cx="3035300" cy="465138"/>
          </a:xfrm>
          <a:prstGeom prst="rect">
            <a:avLst/>
          </a:prstGeom>
        </p:spPr>
        <p:txBody>
          <a:bodyPr vert="horz" lIns="91440" tIns="45720" rIns="91440" bIns="45720" rtlCol="0" anchor="b"/>
          <a:lstStyle>
            <a:lvl1pPr algn="l" defTabSz="2350606"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967163" y="8823325"/>
            <a:ext cx="3035300"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32496EA5-9DBE-1749-8E4E-61962A60FD76}" type="slidenum">
              <a:rPr lang="en-US" altLang="en-US"/>
              <a:pPr>
                <a:defRPr/>
              </a:pPr>
              <a:t>‹#›</a:t>
            </a:fld>
            <a:endParaRPr lang="en-US" altLang="en-US"/>
          </a:p>
        </p:txBody>
      </p:sp>
    </p:spTree>
    <p:extLst>
      <p:ext uri="{BB962C8B-B14F-4D97-AF65-F5344CB8AC3E}">
        <p14:creationId xmlns:p14="http://schemas.microsoft.com/office/powerpoint/2010/main" val="15308443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300" cy="465138"/>
          </a:xfrm>
          <a:prstGeom prst="rect">
            <a:avLst/>
          </a:prstGeom>
        </p:spPr>
        <p:txBody>
          <a:bodyPr vert="horz" lIns="91440" tIns="45720" rIns="91440" bIns="45720" rtlCol="0"/>
          <a:lstStyle>
            <a:lvl1pPr algn="l" eaLnBrk="1" hangingPunct="1">
              <a:defRPr sz="1200">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3967163" y="0"/>
            <a:ext cx="3035300" cy="46513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3E7DD950-221C-B845-9B93-9B8F9DCB3F56}" type="datetimeFigureOut">
              <a:rPr lang="en-US" altLang="en-US"/>
              <a:pPr>
                <a:defRPr/>
              </a:pPr>
              <a:t>1/30/26</a:t>
            </a:fld>
            <a:endParaRPr lang="en-US" altLang="en-US"/>
          </a:p>
        </p:txBody>
      </p:sp>
      <p:sp>
        <p:nvSpPr>
          <p:cNvPr id="4" name="Slide Image Placeholder 3"/>
          <p:cNvSpPr>
            <a:spLocks noGrp="1" noRot="1" noChangeAspect="1"/>
          </p:cNvSpPr>
          <p:nvPr>
            <p:ph type="sldImg" idx="2"/>
          </p:nvPr>
        </p:nvSpPr>
        <p:spPr>
          <a:xfrm>
            <a:off x="1179513" y="696913"/>
            <a:ext cx="4645025" cy="348297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0088" y="4413250"/>
            <a:ext cx="5603875" cy="4179888"/>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3325"/>
            <a:ext cx="3035300" cy="465138"/>
          </a:xfrm>
          <a:prstGeom prst="rect">
            <a:avLst/>
          </a:prstGeom>
        </p:spPr>
        <p:txBody>
          <a:bodyPr vert="horz" lIns="91440" tIns="45720" rIns="91440" bIns="45720" rtlCol="0" anchor="b"/>
          <a:lstStyle>
            <a:lvl1pPr algn="l" eaLnBrk="1" hangingPunct="1">
              <a:defRPr sz="120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967163" y="8823325"/>
            <a:ext cx="3035300"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B0EF4885-9A28-BF4C-B6C4-EBEA019DDD80}" type="slidenum">
              <a:rPr lang="en-US" altLang="en-US"/>
              <a:pPr>
                <a:defRPr/>
              </a:pPr>
              <a:t>‹#›</a:t>
            </a:fld>
            <a:endParaRPr lang="en-US" altLang="en-US"/>
          </a:p>
        </p:txBody>
      </p:sp>
    </p:spTree>
    <p:extLst>
      <p:ext uri="{BB962C8B-B14F-4D97-AF65-F5344CB8AC3E}">
        <p14:creationId xmlns:p14="http://schemas.microsoft.com/office/powerpoint/2010/main" val="283491972"/>
      </p:ext>
    </p:extLst>
  </p:cSld>
  <p:clrMap bg1="lt1" tx1="dk1" bg2="lt2" tx2="dk2" accent1="accent1" accent2="accent2" accent3="accent3" accent4="accent4" accent5="accent5" accent6="accent6" hlink="hlink" folHlink="folHlink"/>
  <p:notesStyle>
    <a:lvl1pPr algn="l" defTabSz="639763" rtl="0" eaLnBrk="0" fontAlgn="base" hangingPunct="0">
      <a:spcBef>
        <a:spcPct val="30000"/>
      </a:spcBef>
      <a:spcAft>
        <a:spcPct val="0"/>
      </a:spcAft>
      <a:defRPr sz="1600" kern="1200">
        <a:solidFill>
          <a:schemeClr val="tx1"/>
        </a:solidFill>
        <a:latin typeface="+mn-lt"/>
        <a:ea typeface="ＭＳ Ｐゴシック" charset="0"/>
        <a:cs typeface="ＭＳ Ｐゴシック" charset="0"/>
      </a:defRPr>
    </a:lvl1pPr>
    <a:lvl2pPr marL="639763" algn="l" defTabSz="639763" rtl="0" eaLnBrk="0" fontAlgn="base" hangingPunct="0">
      <a:spcBef>
        <a:spcPct val="30000"/>
      </a:spcBef>
      <a:spcAft>
        <a:spcPct val="0"/>
      </a:spcAft>
      <a:defRPr sz="1600" kern="1200">
        <a:solidFill>
          <a:schemeClr val="tx1"/>
        </a:solidFill>
        <a:latin typeface="+mn-lt"/>
        <a:ea typeface="ＭＳ Ｐゴシック" charset="0"/>
        <a:cs typeface="+mn-cs"/>
      </a:defRPr>
    </a:lvl2pPr>
    <a:lvl3pPr marL="1279525" algn="l" defTabSz="639763" rtl="0" eaLnBrk="0" fontAlgn="base" hangingPunct="0">
      <a:spcBef>
        <a:spcPct val="30000"/>
      </a:spcBef>
      <a:spcAft>
        <a:spcPct val="0"/>
      </a:spcAft>
      <a:defRPr sz="1600" kern="1200">
        <a:solidFill>
          <a:schemeClr val="tx1"/>
        </a:solidFill>
        <a:latin typeface="+mn-lt"/>
        <a:ea typeface="ＭＳ Ｐゴシック" charset="0"/>
        <a:cs typeface="+mn-cs"/>
      </a:defRPr>
    </a:lvl3pPr>
    <a:lvl4pPr marL="1919288" algn="l" defTabSz="639763" rtl="0" eaLnBrk="0" fontAlgn="base" hangingPunct="0">
      <a:spcBef>
        <a:spcPct val="30000"/>
      </a:spcBef>
      <a:spcAft>
        <a:spcPct val="0"/>
      </a:spcAft>
      <a:defRPr sz="1600" kern="1200">
        <a:solidFill>
          <a:schemeClr val="tx1"/>
        </a:solidFill>
        <a:latin typeface="+mn-lt"/>
        <a:ea typeface="ＭＳ Ｐゴシック" charset="0"/>
        <a:cs typeface="+mn-cs"/>
      </a:defRPr>
    </a:lvl4pPr>
    <a:lvl5pPr marL="2559050" algn="l" defTabSz="639763" rtl="0" eaLnBrk="0" fontAlgn="base" hangingPunct="0">
      <a:spcBef>
        <a:spcPct val="30000"/>
      </a:spcBef>
      <a:spcAft>
        <a:spcPct val="0"/>
      </a:spcAft>
      <a:defRPr sz="1600" kern="1200">
        <a:solidFill>
          <a:schemeClr val="tx1"/>
        </a:solidFill>
        <a:latin typeface="+mn-lt"/>
        <a:ea typeface="ＭＳ Ｐゴシック" charset="0"/>
        <a:cs typeface="+mn-cs"/>
      </a:defRPr>
    </a:lvl5pPr>
    <a:lvl6pPr marL="3200400" algn="l" defTabSz="640080" rtl="0" eaLnBrk="1" latinLnBrk="0" hangingPunct="1">
      <a:defRPr sz="1680" kern="1200">
        <a:solidFill>
          <a:schemeClr val="tx1"/>
        </a:solidFill>
        <a:latin typeface="+mn-lt"/>
        <a:ea typeface="+mn-ea"/>
        <a:cs typeface="+mn-cs"/>
      </a:defRPr>
    </a:lvl6pPr>
    <a:lvl7pPr marL="3840480" algn="l" defTabSz="640080" rtl="0" eaLnBrk="1" latinLnBrk="0" hangingPunct="1">
      <a:defRPr sz="1680" kern="1200">
        <a:solidFill>
          <a:schemeClr val="tx1"/>
        </a:solidFill>
        <a:latin typeface="+mn-lt"/>
        <a:ea typeface="+mn-ea"/>
        <a:cs typeface="+mn-cs"/>
      </a:defRPr>
    </a:lvl7pPr>
    <a:lvl8pPr marL="4480560" algn="l" defTabSz="640080" rtl="0" eaLnBrk="1" latinLnBrk="0" hangingPunct="1">
      <a:defRPr sz="1680" kern="1200">
        <a:solidFill>
          <a:schemeClr val="tx1"/>
        </a:solidFill>
        <a:latin typeface="+mn-lt"/>
        <a:ea typeface="+mn-ea"/>
        <a:cs typeface="+mn-cs"/>
      </a:defRPr>
    </a:lvl8pPr>
    <a:lvl9pPr marL="5120640" algn="l" defTabSz="640080" rtl="0" eaLnBrk="1" latinLnBrk="0" hangingPunct="1">
      <a:defRPr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0482"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defTabSz="640080" eaLnBrk="1" hangingPunct="1">
              <a:spcBef>
                <a:spcPct val="0"/>
              </a:spcBef>
              <a:defRPr/>
            </a:pPr>
            <a:endParaRPr lang="en-US" altLang="en-US" sz="1680">
              <a:ea typeface="ＭＳ Ｐゴシック" charset="-128"/>
            </a:endParaRPr>
          </a:p>
        </p:txBody>
      </p:sp>
      <p:sp>
        <p:nvSpPr>
          <p:cNvPr id="92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600">
                <a:solidFill>
                  <a:schemeClr val="tx1"/>
                </a:solidFill>
                <a:latin typeface="Calibri" charset="0"/>
                <a:ea typeface="ＭＳ Ｐゴシック" charset="-128"/>
              </a:defRPr>
            </a:lvl1pPr>
            <a:lvl2pPr marL="742950" indent="-285750">
              <a:spcBef>
                <a:spcPct val="30000"/>
              </a:spcBef>
              <a:defRPr sz="1600">
                <a:solidFill>
                  <a:schemeClr val="tx1"/>
                </a:solidFill>
                <a:latin typeface="Calibri" charset="0"/>
                <a:ea typeface="ＭＳ Ｐゴシック" charset="-128"/>
              </a:defRPr>
            </a:lvl2pPr>
            <a:lvl3pPr marL="1143000" indent="-228600">
              <a:spcBef>
                <a:spcPct val="30000"/>
              </a:spcBef>
              <a:defRPr sz="1600">
                <a:solidFill>
                  <a:schemeClr val="tx1"/>
                </a:solidFill>
                <a:latin typeface="Calibri" charset="0"/>
                <a:ea typeface="ＭＳ Ｐゴシック" charset="-128"/>
              </a:defRPr>
            </a:lvl3pPr>
            <a:lvl4pPr marL="1600200" indent="-228600">
              <a:spcBef>
                <a:spcPct val="30000"/>
              </a:spcBef>
              <a:defRPr sz="1600">
                <a:solidFill>
                  <a:schemeClr val="tx1"/>
                </a:solidFill>
                <a:latin typeface="Calibri" charset="0"/>
                <a:ea typeface="ＭＳ Ｐゴシック" charset="-128"/>
              </a:defRPr>
            </a:lvl4pPr>
            <a:lvl5pPr marL="2057400" indent="-228600">
              <a:spcBef>
                <a:spcPct val="30000"/>
              </a:spcBef>
              <a:defRPr sz="1600">
                <a:solidFill>
                  <a:schemeClr val="tx1"/>
                </a:solidFill>
                <a:latin typeface="Calibri" charset="0"/>
                <a:ea typeface="ＭＳ Ｐゴシック" charset="-128"/>
              </a:defRPr>
            </a:lvl5pPr>
            <a:lvl6pPr marL="2514600" indent="-228600" defTabSz="3289300" eaLnBrk="0" fontAlgn="base" hangingPunct="0">
              <a:spcBef>
                <a:spcPct val="30000"/>
              </a:spcBef>
              <a:spcAft>
                <a:spcPct val="0"/>
              </a:spcAft>
              <a:defRPr sz="1600">
                <a:solidFill>
                  <a:schemeClr val="tx1"/>
                </a:solidFill>
                <a:latin typeface="Calibri" charset="0"/>
                <a:ea typeface="ＭＳ Ｐゴシック" charset="-128"/>
              </a:defRPr>
            </a:lvl6pPr>
            <a:lvl7pPr marL="2971800" indent="-228600" defTabSz="3289300" eaLnBrk="0" fontAlgn="base" hangingPunct="0">
              <a:spcBef>
                <a:spcPct val="30000"/>
              </a:spcBef>
              <a:spcAft>
                <a:spcPct val="0"/>
              </a:spcAft>
              <a:defRPr sz="1600">
                <a:solidFill>
                  <a:schemeClr val="tx1"/>
                </a:solidFill>
                <a:latin typeface="Calibri" charset="0"/>
                <a:ea typeface="ＭＳ Ｐゴシック" charset="-128"/>
              </a:defRPr>
            </a:lvl7pPr>
            <a:lvl8pPr marL="3429000" indent="-228600" defTabSz="3289300" eaLnBrk="0" fontAlgn="base" hangingPunct="0">
              <a:spcBef>
                <a:spcPct val="30000"/>
              </a:spcBef>
              <a:spcAft>
                <a:spcPct val="0"/>
              </a:spcAft>
              <a:defRPr sz="1600">
                <a:solidFill>
                  <a:schemeClr val="tx1"/>
                </a:solidFill>
                <a:latin typeface="Calibri" charset="0"/>
                <a:ea typeface="ＭＳ Ｐゴシック" charset="-128"/>
              </a:defRPr>
            </a:lvl8pPr>
            <a:lvl9pPr marL="3886200" indent="-228600" defTabSz="3289300" eaLnBrk="0" fontAlgn="base" hangingPunct="0">
              <a:spcBef>
                <a:spcPct val="30000"/>
              </a:spcBef>
              <a:spcAft>
                <a:spcPct val="0"/>
              </a:spcAft>
              <a:defRPr sz="1600">
                <a:solidFill>
                  <a:schemeClr val="tx1"/>
                </a:solidFill>
                <a:latin typeface="Calibri" charset="0"/>
                <a:ea typeface="ＭＳ Ｐゴシック" charset="-128"/>
              </a:defRPr>
            </a:lvl9pPr>
          </a:lstStyle>
          <a:p>
            <a:pPr>
              <a:spcBef>
                <a:spcPct val="0"/>
              </a:spcBef>
            </a:pPr>
            <a:fld id="{FA9C248C-9A57-9A45-9C10-A586CFBD75B4}" type="slidenum">
              <a:rPr lang="en-US" altLang="en-US" sz="1200"/>
              <a:pPr>
                <a:spcBef>
                  <a:spcPct val="0"/>
                </a:spcBef>
              </a:pPr>
              <a:t>1</a:t>
            </a:fld>
            <a:endParaRPr lang="en-US" altLang="en-US" sz="1200"/>
          </a:p>
        </p:txBody>
      </p:sp>
    </p:spTree>
    <p:extLst>
      <p:ext uri="{BB962C8B-B14F-4D97-AF65-F5344CB8AC3E}">
        <p14:creationId xmlns:p14="http://schemas.microsoft.com/office/powerpoint/2010/main" val="19681416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lth Sciences">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E623194-14C1-E542-B6B2-547332EA188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534083" y="1555334"/>
            <a:ext cx="7533717" cy="2273896"/>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7" r:id="rId1"/>
  </p:sldLayoutIdLst>
  <p:txStyles>
    <p:titleStyle>
      <a:lvl1pPr algn="ctr" defTabSz="608013" rtl="0" eaLnBrk="0" fontAlgn="base" hangingPunct="0">
        <a:spcBef>
          <a:spcPct val="0"/>
        </a:spcBef>
        <a:spcAft>
          <a:spcPct val="0"/>
        </a:spcAft>
        <a:defRPr sz="8200" kern="1200">
          <a:solidFill>
            <a:schemeClr val="tx1"/>
          </a:solidFill>
          <a:latin typeface="+mj-lt"/>
          <a:ea typeface="ＭＳ Ｐゴシック" charset="0"/>
          <a:cs typeface="ＭＳ Ｐゴシック" charset="0"/>
        </a:defRPr>
      </a:lvl1pPr>
      <a:lvl2pPr algn="ctr" defTabSz="608013" rtl="0" eaLnBrk="0" fontAlgn="base" hangingPunct="0">
        <a:spcBef>
          <a:spcPct val="0"/>
        </a:spcBef>
        <a:spcAft>
          <a:spcPct val="0"/>
        </a:spcAft>
        <a:defRPr sz="8200">
          <a:solidFill>
            <a:schemeClr val="tx1"/>
          </a:solidFill>
          <a:latin typeface="Calibri" charset="0"/>
          <a:ea typeface="ＭＳ Ｐゴシック" charset="0"/>
          <a:cs typeface="ＭＳ Ｐゴシック" charset="0"/>
        </a:defRPr>
      </a:lvl2pPr>
      <a:lvl3pPr algn="ctr" defTabSz="608013" rtl="0" eaLnBrk="0" fontAlgn="base" hangingPunct="0">
        <a:spcBef>
          <a:spcPct val="0"/>
        </a:spcBef>
        <a:spcAft>
          <a:spcPct val="0"/>
        </a:spcAft>
        <a:defRPr sz="8200">
          <a:solidFill>
            <a:schemeClr val="tx1"/>
          </a:solidFill>
          <a:latin typeface="Calibri" charset="0"/>
          <a:ea typeface="ＭＳ Ｐゴシック" charset="0"/>
          <a:cs typeface="ＭＳ Ｐゴシック" charset="0"/>
        </a:defRPr>
      </a:lvl3pPr>
      <a:lvl4pPr algn="ctr" defTabSz="608013" rtl="0" eaLnBrk="0" fontAlgn="base" hangingPunct="0">
        <a:spcBef>
          <a:spcPct val="0"/>
        </a:spcBef>
        <a:spcAft>
          <a:spcPct val="0"/>
        </a:spcAft>
        <a:defRPr sz="8200">
          <a:solidFill>
            <a:schemeClr val="tx1"/>
          </a:solidFill>
          <a:latin typeface="Calibri" charset="0"/>
          <a:ea typeface="ＭＳ Ｐゴシック" charset="0"/>
          <a:cs typeface="ＭＳ Ｐゴシック" charset="0"/>
        </a:defRPr>
      </a:lvl4pPr>
      <a:lvl5pPr algn="ctr" defTabSz="608013" rtl="0" eaLnBrk="0" fontAlgn="base" hangingPunct="0">
        <a:spcBef>
          <a:spcPct val="0"/>
        </a:spcBef>
        <a:spcAft>
          <a:spcPct val="0"/>
        </a:spcAft>
        <a:defRPr sz="8200">
          <a:solidFill>
            <a:schemeClr val="tx1"/>
          </a:solidFill>
          <a:latin typeface="Calibri" charset="0"/>
          <a:ea typeface="ＭＳ Ｐゴシック" charset="0"/>
          <a:cs typeface="ＭＳ Ｐゴシック" charset="0"/>
        </a:defRPr>
      </a:lvl5pPr>
      <a:lvl6pPr marL="609585" algn="ctr" defTabSz="609585" rtl="0" fontAlgn="base">
        <a:spcBef>
          <a:spcPct val="0"/>
        </a:spcBef>
        <a:spcAft>
          <a:spcPct val="0"/>
        </a:spcAft>
        <a:defRPr sz="5867">
          <a:solidFill>
            <a:schemeClr val="tx1"/>
          </a:solidFill>
          <a:latin typeface="Calibri" charset="0"/>
          <a:ea typeface="ＭＳ Ｐゴシック" charset="0"/>
          <a:cs typeface="ＭＳ Ｐゴシック" charset="0"/>
        </a:defRPr>
      </a:lvl6pPr>
      <a:lvl7pPr marL="1219170" algn="ctr" defTabSz="609585" rtl="0" fontAlgn="base">
        <a:spcBef>
          <a:spcPct val="0"/>
        </a:spcBef>
        <a:spcAft>
          <a:spcPct val="0"/>
        </a:spcAft>
        <a:defRPr sz="5867">
          <a:solidFill>
            <a:schemeClr val="tx1"/>
          </a:solidFill>
          <a:latin typeface="Calibri" charset="0"/>
          <a:ea typeface="ＭＳ Ｐゴシック" charset="0"/>
          <a:cs typeface="ＭＳ Ｐゴシック" charset="0"/>
        </a:defRPr>
      </a:lvl7pPr>
      <a:lvl8pPr marL="1828754" algn="ctr" defTabSz="609585" rtl="0" fontAlgn="base">
        <a:spcBef>
          <a:spcPct val="0"/>
        </a:spcBef>
        <a:spcAft>
          <a:spcPct val="0"/>
        </a:spcAft>
        <a:defRPr sz="5867">
          <a:solidFill>
            <a:schemeClr val="tx1"/>
          </a:solidFill>
          <a:latin typeface="Calibri" charset="0"/>
          <a:ea typeface="ＭＳ Ｐゴシック" charset="0"/>
          <a:cs typeface="ＭＳ Ｐゴシック" charset="0"/>
        </a:defRPr>
      </a:lvl8pPr>
      <a:lvl9pPr marL="2438339" algn="ctr" defTabSz="609585" rtl="0" fontAlgn="base">
        <a:spcBef>
          <a:spcPct val="0"/>
        </a:spcBef>
        <a:spcAft>
          <a:spcPct val="0"/>
        </a:spcAft>
        <a:defRPr sz="5867">
          <a:solidFill>
            <a:schemeClr val="tx1"/>
          </a:solidFill>
          <a:latin typeface="Calibri" charset="0"/>
          <a:ea typeface="ＭＳ Ｐゴシック" charset="0"/>
          <a:cs typeface="ＭＳ Ｐゴシック" charset="0"/>
        </a:defRPr>
      </a:lvl9pPr>
    </p:titleStyle>
    <p:bodyStyle>
      <a:lvl1pPr marL="455613" indent="-455613" algn="l" defTabSz="608013" rtl="0" eaLnBrk="0" fontAlgn="base" hangingPunct="0">
        <a:spcBef>
          <a:spcPct val="20000"/>
        </a:spcBef>
        <a:spcAft>
          <a:spcPct val="0"/>
        </a:spcAft>
        <a:buFont typeface="Arial" charset="0"/>
        <a:buChar char="•"/>
        <a:defRPr sz="4200" kern="1200">
          <a:solidFill>
            <a:schemeClr val="tx1"/>
          </a:solidFill>
          <a:latin typeface="+mn-lt"/>
          <a:ea typeface="ＭＳ Ｐゴシック" charset="0"/>
          <a:cs typeface="ＭＳ Ｐゴシック" charset="0"/>
        </a:defRPr>
      </a:lvl1pPr>
      <a:lvl2pPr marL="989013" indent="-379413" algn="l" defTabSz="608013" rtl="0" eaLnBrk="0" fontAlgn="base" hangingPunct="0">
        <a:spcBef>
          <a:spcPct val="20000"/>
        </a:spcBef>
        <a:spcAft>
          <a:spcPct val="0"/>
        </a:spcAft>
        <a:buFont typeface="Arial" charset="0"/>
        <a:buChar char="–"/>
        <a:defRPr sz="3700" kern="1200">
          <a:solidFill>
            <a:schemeClr val="tx1"/>
          </a:solidFill>
          <a:latin typeface="+mn-lt"/>
          <a:ea typeface="ＭＳ Ｐゴシック" charset="0"/>
          <a:cs typeface="+mn-cs"/>
        </a:defRPr>
      </a:lvl2pPr>
      <a:lvl3pPr marL="1522413" indent="-303213" algn="l" defTabSz="608013"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3pPr>
      <a:lvl4pPr marL="2132013" indent="-303213" algn="l" defTabSz="608013" rtl="0" eaLnBrk="0" fontAlgn="base" hangingPunct="0">
        <a:spcBef>
          <a:spcPct val="20000"/>
        </a:spcBef>
        <a:spcAft>
          <a:spcPct val="0"/>
        </a:spcAft>
        <a:buFont typeface="Arial" charset="0"/>
        <a:buChar char="–"/>
        <a:defRPr sz="2600" kern="1200">
          <a:solidFill>
            <a:schemeClr val="tx1"/>
          </a:solidFill>
          <a:latin typeface="+mn-lt"/>
          <a:ea typeface="ＭＳ Ｐゴシック" charset="0"/>
          <a:cs typeface="+mn-cs"/>
        </a:defRPr>
      </a:lvl4pPr>
      <a:lvl5pPr marL="2741613" indent="-303213" algn="l" defTabSz="608013" rtl="0" eaLnBrk="0" fontAlgn="base" hangingPunct="0">
        <a:spcBef>
          <a:spcPct val="20000"/>
        </a:spcBef>
        <a:spcAft>
          <a:spcPct val="0"/>
        </a:spcAft>
        <a:buFont typeface="Arial" charset="0"/>
        <a:buChar char="»"/>
        <a:defRPr sz="2600" kern="1200">
          <a:solidFill>
            <a:schemeClr val="tx1"/>
          </a:solidFill>
          <a:latin typeface="+mn-lt"/>
          <a:ea typeface="ＭＳ Ｐゴシック" charset="0"/>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oleObject" Target="../embeddings/oleObject1.bin"/><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Subtitle 3"/>
          <p:cNvSpPr txBox="1">
            <a:spLocks/>
          </p:cNvSpPr>
          <p:nvPr/>
        </p:nvSpPr>
        <p:spPr bwMode="auto">
          <a:xfrm>
            <a:off x="15508288" y="6370638"/>
            <a:ext cx="12801600" cy="15384462"/>
          </a:xfrm>
          <a:prstGeom prst="rect">
            <a:avLst/>
          </a:prstGeom>
          <a:noFill/>
          <a:ln>
            <a:noFill/>
          </a:ln>
          <a:extLst>
            <a:ext uri="{909E8E84-426E-40dd-AFC4-6F175D3DCCD1}"/>
            <a:ext uri="{91240B29-F687-4f45-9708-019B960494DF}"/>
          </a:extLst>
        </p:spPr>
        <p:txBody>
          <a:bodyPr lIns="0" tIns="0" rIns="0" bIns="0">
            <a:spAutoFit/>
          </a:bodyPr>
          <a:lstStyle>
            <a:lvl1pPr defTabSz="457200" eaLnBrk="0" hangingPunct="0">
              <a:defRPr sz="4600">
                <a:solidFill>
                  <a:schemeClr val="tx1"/>
                </a:solidFill>
                <a:latin typeface="Calibri" charset="0"/>
                <a:ea typeface="ＭＳ Ｐゴシック" charset="-128"/>
              </a:defRPr>
            </a:lvl1pPr>
            <a:lvl2pPr marL="742950" indent="-285750" defTabSz="457200" eaLnBrk="0" hangingPunct="0">
              <a:defRPr sz="4600">
                <a:solidFill>
                  <a:schemeClr val="tx1"/>
                </a:solidFill>
                <a:latin typeface="Calibri" charset="0"/>
                <a:ea typeface="ＭＳ Ｐゴシック" charset="-128"/>
              </a:defRPr>
            </a:lvl2pPr>
            <a:lvl3pPr marL="1143000" indent="-228600" defTabSz="457200" eaLnBrk="0" hangingPunct="0">
              <a:defRPr sz="4600">
                <a:solidFill>
                  <a:schemeClr val="tx1"/>
                </a:solidFill>
                <a:latin typeface="Calibri" charset="0"/>
                <a:ea typeface="ＭＳ Ｐゴシック" charset="-128"/>
              </a:defRPr>
            </a:lvl3pPr>
            <a:lvl4pPr marL="1600200" indent="-228600" defTabSz="457200" eaLnBrk="0" hangingPunct="0">
              <a:defRPr sz="4600">
                <a:solidFill>
                  <a:schemeClr val="tx1"/>
                </a:solidFill>
                <a:latin typeface="Calibri" charset="0"/>
                <a:ea typeface="ＭＳ Ｐゴシック" charset="-128"/>
              </a:defRPr>
            </a:lvl4pPr>
            <a:lvl5pPr marL="2057400" indent="-228600" defTabSz="457200" eaLnBrk="0" hangingPunct="0">
              <a:defRPr sz="46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46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46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46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4600">
                <a:solidFill>
                  <a:schemeClr val="tx1"/>
                </a:solidFill>
                <a:latin typeface="Calibri" charset="0"/>
                <a:ea typeface="ＭＳ Ｐゴシック" charset="-128"/>
              </a:defRPr>
            </a:lvl9pPr>
          </a:lstStyle>
          <a:p>
            <a:pPr eaLnBrk="1" hangingPunct="1">
              <a:spcBef>
                <a:spcPct val="20000"/>
              </a:spcBef>
              <a:spcAft>
                <a:spcPts val="1600"/>
              </a:spcAft>
              <a:defRPr/>
            </a:pPr>
            <a:r>
              <a:rPr lang="en-US" altLang="en-US" sz="4800" dirty="0">
                <a:solidFill>
                  <a:srgbClr val="006A96"/>
                </a:solidFill>
              </a:rPr>
              <a:t>Materials and Methods</a:t>
            </a:r>
          </a:p>
          <a:p>
            <a:pPr eaLnBrk="1" hangingPunct="1">
              <a:defRPr/>
            </a:pPr>
            <a:r>
              <a:rPr lang="en-US" altLang="en-US" sz="3200" dirty="0">
                <a:solidFill>
                  <a:srgbClr val="000000"/>
                </a:solidFill>
              </a:rPr>
              <a:t>Click here to insert your text. If you are pasting from another document or program, use the Paste Special command and paste without formatting. This will preserve the type style of this template. If you use the standard paste command, you will bring in the formatting of the source material, and will have to then change it to match this template.</a:t>
            </a:r>
          </a:p>
          <a:p>
            <a:pPr eaLnBrk="1" hangingPunct="1">
              <a:defRPr/>
            </a:pPr>
            <a:endParaRPr lang="en-US" altLang="en-US" sz="3200" dirty="0">
              <a:solidFill>
                <a:srgbClr val="000000"/>
              </a:solidFill>
            </a:endParaRPr>
          </a:p>
          <a:p>
            <a:pPr eaLnBrk="1" hangingPunct="1">
              <a:defRPr/>
            </a:pPr>
            <a:r>
              <a:rPr lang="en-US" altLang="en-US" sz="3200" dirty="0">
                <a:solidFill>
                  <a:srgbClr val="000000"/>
                </a:solidFill>
              </a:rPr>
              <a:t>This text box will automatically re-size to your text. To turn off that feature, right click inside this box and go to </a:t>
            </a:r>
            <a:r>
              <a:rPr lang="en-US" altLang="en-US" sz="3200" b="1" dirty="0">
                <a:solidFill>
                  <a:srgbClr val="000000"/>
                </a:solidFill>
              </a:rPr>
              <a:t>Format Shape, Text Box, </a:t>
            </a:r>
            <a:r>
              <a:rPr lang="en-US" altLang="en-US" sz="3200" b="1" dirty="0" err="1">
                <a:solidFill>
                  <a:srgbClr val="000000"/>
                </a:solidFill>
              </a:rPr>
              <a:t>Autofit</a:t>
            </a:r>
            <a:r>
              <a:rPr lang="en-US" altLang="en-US" sz="3200" dirty="0">
                <a:solidFill>
                  <a:srgbClr val="000000"/>
                </a:solidFill>
              </a:rPr>
              <a:t>, and select the “Do Not </a:t>
            </a:r>
            <a:r>
              <a:rPr lang="en-US" altLang="en-US" sz="3200" dirty="0" err="1">
                <a:solidFill>
                  <a:srgbClr val="000000"/>
                </a:solidFill>
              </a:rPr>
              <a:t>Autofit</a:t>
            </a:r>
            <a:r>
              <a:rPr lang="en-US" altLang="en-US" sz="3200" dirty="0">
                <a:solidFill>
                  <a:srgbClr val="000000"/>
                </a:solidFill>
              </a:rPr>
              <a:t>” button.</a:t>
            </a:r>
          </a:p>
          <a:p>
            <a:pPr eaLnBrk="1" hangingPunct="1">
              <a:defRPr/>
            </a:pPr>
            <a:endParaRPr lang="en-US" altLang="en-US" sz="3200" dirty="0">
              <a:solidFill>
                <a:srgbClr val="000000"/>
              </a:solidFill>
            </a:endParaRPr>
          </a:p>
          <a:p>
            <a:pPr eaLnBrk="1" hangingPunct="1">
              <a:defRPr/>
            </a:pPr>
            <a:r>
              <a:rPr lang="en-US" altLang="en-US" sz="3200" dirty="0">
                <a:solidFill>
                  <a:srgbClr val="000000"/>
                </a:solidFill>
              </a:rPr>
              <a:t>This text is Calibri and at this size is easily read from 5 feet away. Zoom out to 100% to preview what this will look like on your printed poster. We recommend keeping the type black for readability.</a:t>
            </a:r>
          </a:p>
          <a:p>
            <a:pPr eaLnBrk="1" hangingPunct="1">
              <a:spcBef>
                <a:spcPts val="5400"/>
              </a:spcBef>
              <a:spcAft>
                <a:spcPts val="1600"/>
              </a:spcAft>
              <a:defRPr/>
            </a:pPr>
            <a:r>
              <a:rPr lang="en-US" altLang="en-US" sz="4800" dirty="0">
                <a:solidFill>
                  <a:srgbClr val="006A96"/>
                </a:solidFill>
              </a:rPr>
              <a:t>Results</a:t>
            </a:r>
          </a:p>
          <a:p>
            <a:pPr eaLnBrk="1" hangingPunct="1">
              <a:defRPr/>
            </a:pPr>
            <a:r>
              <a:rPr lang="en-US" altLang="en-US" sz="3200" dirty="0">
                <a:solidFill>
                  <a:srgbClr val="000000"/>
                </a:solidFill>
              </a:rPr>
              <a:t>Click here to insert your text. If you are pasting from another document or program, use the Paste Special command and paste without formatting. This will preserve the type style of this template. If you use the standard paste command, you will bring in the formatting of the source material, and will have to then change it to match this template.</a:t>
            </a:r>
          </a:p>
          <a:p>
            <a:pPr eaLnBrk="1" hangingPunct="1">
              <a:defRPr/>
            </a:pPr>
            <a:endParaRPr lang="en-US" altLang="en-US" sz="3200" dirty="0">
              <a:solidFill>
                <a:srgbClr val="000000"/>
              </a:solidFill>
            </a:endParaRPr>
          </a:p>
          <a:p>
            <a:pPr eaLnBrk="1" hangingPunct="1">
              <a:defRPr/>
            </a:pPr>
            <a:r>
              <a:rPr lang="en-US" altLang="en-US" sz="3200" dirty="0">
                <a:solidFill>
                  <a:srgbClr val="000000"/>
                </a:solidFill>
              </a:rPr>
              <a:t>This text box will automatically re-size to your text. To turn off that feature, right click inside this box and go to </a:t>
            </a:r>
            <a:r>
              <a:rPr lang="en-US" altLang="en-US" sz="3200" b="1" dirty="0">
                <a:solidFill>
                  <a:srgbClr val="000000"/>
                </a:solidFill>
              </a:rPr>
              <a:t>Format Shape, Text Box, </a:t>
            </a:r>
            <a:r>
              <a:rPr lang="en-US" altLang="en-US" sz="3200" b="1" dirty="0" err="1">
                <a:solidFill>
                  <a:srgbClr val="000000"/>
                </a:solidFill>
              </a:rPr>
              <a:t>Autofit</a:t>
            </a:r>
            <a:r>
              <a:rPr lang="en-US" altLang="en-US" sz="3200" dirty="0">
                <a:solidFill>
                  <a:srgbClr val="000000"/>
                </a:solidFill>
              </a:rPr>
              <a:t>, and select the “Do Not </a:t>
            </a:r>
            <a:r>
              <a:rPr lang="en-US" altLang="en-US" sz="3200" dirty="0" err="1">
                <a:solidFill>
                  <a:srgbClr val="000000"/>
                </a:solidFill>
              </a:rPr>
              <a:t>Autofit</a:t>
            </a:r>
            <a:r>
              <a:rPr lang="en-US" altLang="en-US" sz="3200" dirty="0">
                <a:solidFill>
                  <a:srgbClr val="000000"/>
                </a:solidFill>
              </a:rPr>
              <a:t>” button.</a:t>
            </a:r>
          </a:p>
          <a:p>
            <a:pPr eaLnBrk="1" hangingPunct="1">
              <a:defRPr/>
            </a:pPr>
            <a:endParaRPr lang="en-US" altLang="en-US" sz="3200" dirty="0">
              <a:solidFill>
                <a:srgbClr val="000000"/>
              </a:solidFill>
            </a:endParaRPr>
          </a:p>
          <a:p>
            <a:pPr eaLnBrk="1" hangingPunct="1">
              <a:defRPr/>
            </a:pPr>
            <a:r>
              <a:rPr lang="en-US" altLang="en-US" sz="3200" dirty="0">
                <a:solidFill>
                  <a:srgbClr val="000000"/>
                </a:solidFill>
              </a:rPr>
              <a:t>This text is Calibri and at this size is easily read from 5 feet away. Zoom out to 100% to preview what this will look like on your printed poster. We recommend keeping the type black for readability.</a:t>
            </a:r>
            <a:endParaRPr lang="en-US" altLang="en-US" sz="2667" dirty="0">
              <a:solidFill>
                <a:srgbClr val="000000"/>
              </a:solidFill>
            </a:endParaRPr>
          </a:p>
        </p:txBody>
      </p:sp>
      <p:grpSp>
        <p:nvGrpSpPr>
          <p:cNvPr id="8195" name="Group 5"/>
          <p:cNvGrpSpPr>
            <a:grpSpLocks/>
          </p:cNvGrpSpPr>
          <p:nvPr/>
        </p:nvGrpSpPr>
        <p:grpSpPr bwMode="auto">
          <a:xfrm>
            <a:off x="1477963" y="23774400"/>
            <a:ext cx="6111875" cy="7189788"/>
            <a:chOff x="1477434" y="22237701"/>
            <a:chExt cx="6112933" cy="7189231"/>
          </a:xfrm>
        </p:grpSpPr>
        <p:sp>
          <p:nvSpPr>
            <p:cNvPr id="8246" name="Text Box 180"/>
            <p:cNvSpPr txBox="1">
              <a:spLocks noChangeArrowheads="1"/>
            </p:cNvSpPr>
            <p:nvPr/>
          </p:nvSpPr>
          <p:spPr bwMode="auto">
            <a:xfrm>
              <a:off x="1477434" y="29057600"/>
              <a:ext cx="611293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4389438">
                <a:defRPr sz="6400">
                  <a:solidFill>
                    <a:schemeClr val="tx1"/>
                  </a:solidFill>
                  <a:latin typeface="Calibri" charset="0"/>
                  <a:ea typeface="ＭＳ Ｐゴシック" charset="-128"/>
                </a:defRPr>
              </a:lvl1pPr>
              <a:lvl2pPr marL="742950" indent="-285750" defTabSz="4389438">
                <a:defRPr sz="6400">
                  <a:solidFill>
                    <a:schemeClr val="tx1"/>
                  </a:solidFill>
                  <a:latin typeface="Calibri" charset="0"/>
                  <a:ea typeface="ＭＳ Ｐゴシック" charset="-128"/>
                </a:defRPr>
              </a:lvl2pPr>
              <a:lvl3pPr marL="1143000" indent="-228600" defTabSz="4389438">
                <a:defRPr sz="6400">
                  <a:solidFill>
                    <a:schemeClr val="tx1"/>
                  </a:solidFill>
                  <a:latin typeface="Calibri" charset="0"/>
                  <a:ea typeface="ＭＳ Ｐゴシック" charset="-128"/>
                </a:defRPr>
              </a:lvl3pPr>
              <a:lvl4pPr marL="1600200" indent="-228600" defTabSz="4389438">
                <a:defRPr sz="6400">
                  <a:solidFill>
                    <a:schemeClr val="tx1"/>
                  </a:solidFill>
                  <a:latin typeface="Calibri" charset="0"/>
                  <a:ea typeface="ＭＳ Ｐゴシック" charset="-128"/>
                </a:defRPr>
              </a:lvl4pPr>
              <a:lvl5pPr marL="2057400" indent="-228600" defTabSz="4389438">
                <a:defRPr sz="6400">
                  <a:solidFill>
                    <a:schemeClr val="tx1"/>
                  </a:solidFill>
                  <a:latin typeface="Calibri" charset="0"/>
                  <a:ea typeface="ＭＳ Ｐゴシック" charset="-128"/>
                </a:defRPr>
              </a:lvl5pPr>
              <a:lvl6pPr marL="2514600" indent="-228600" defTabSz="4389438" eaLnBrk="0" fontAlgn="base" hangingPunct="0">
                <a:spcBef>
                  <a:spcPct val="0"/>
                </a:spcBef>
                <a:spcAft>
                  <a:spcPct val="0"/>
                </a:spcAft>
                <a:defRPr sz="6400">
                  <a:solidFill>
                    <a:schemeClr val="tx1"/>
                  </a:solidFill>
                  <a:latin typeface="Calibri" charset="0"/>
                  <a:ea typeface="ＭＳ Ｐゴシック" charset="-128"/>
                </a:defRPr>
              </a:lvl6pPr>
              <a:lvl7pPr marL="2971800" indent="-228600" defTabSz="4389438" eaLnBrk="0" fontAlgn="base" hangingPunct="0">
                <a:spcBef>
                  <a:spcPct val="0"/>
                </a:spcBef>
                <a:spcAft>
                  <a:spcPct val="0"/>
                </a:spcAft>
                <a:defRPr sz="6400">
                  <a:solidFill>
                    <a:schemeClr val="tx1"/>
                  </a:solidFill>
                  <a:latin typeface="Calibri" charset="0"/>
                  <a:ea typeface="ＭＳ Ｐゴシック" charset="-128"/>
                </a:defRPr>
              </a:lvl7pPr>
              <a:lvl8pPr marL="3429000" indent="-228600" defTabSz="4389438" eaLnBrk="0" fontAlgn="base" hangingPunct="0">
                <a:spcBef>
                  <a:spcPct val="0"/>
                </a:spcBef>
                <a:spcAft>
                  <a:spcPct val="0"/>
                </a:spcAft>
                <a:defRPr sz="6400">
                  <a:solidFill>
                    <a:schemeClr val="tx1"/>
                  </a:solidFill>
                  <a:latin typeface="Calibri" charset="0"/>
                  <a:ea typeface="ＭＳ Ｐゴシック" charset="-128"/>
                </a:defRPr>
              </a:lvl8pPr>
              <a:lvl9pPr marL="3886200" indent="-228600" defTabSz="4389438" eaLnBrk="0" fontAlgn="base" hangingPunct="0">
                <a:spcBef>
                  <a:spcPct val="0"/>
                </a:spcBef>
                <a:spcAft>
                  <a:spcPct val="0"/>
                </a:spcAft>
                <a:defRPr sz="6400">
                  <a:solidFill>
                    <a:schemeClr val="tx1"/>
                  </a:solidFill>
                  <a:latin typeface="Calibri" charset="0"/>
                  <a:ea typeface="ＭＳ Ｐゴシック" charset="-128"/>
                </a:defRPr>
              </a:lvl9pPr>
            </a:lstStyle>
            <a:p>
              <a:pPr eaLnBrk="1" hangingPunct="1"/>
              <a:r>
                <a:rPr lang="en-US" altLang="en-US" sz="2400" b="1"/>
                <a:t>Sample Image.</a:t>
              </a:r>
              <a:r>
                <a:rPr lang="en-US" altLang="en-US" sz="2400"/>
                <a:t> Label text</a:t>
              </a:r>
            </a:p>
          </p:txBody>
        </p:sp>
        <p:pic>
          <p:nvPicPr>
            <p:cNvPr id="19461" name="Picture 25" descr="shutterstock_12238321-sml.jpg"/>
            <p:cNvPicPr>
              <a:picLocks noChangeAspect="1"/>
            </p:cNvPicPr>
            <p:nvPr/>
          </p:nvPicPr>
          <p:blipFill>
            <a:blip r:embed="rId3">
              <a:extLst>
                <a:ext uri="{28A0092B-C50C-407E-A947-70E740481C1C}">
                  <a14:useLocalDpi xmlns:a14="http://schemas.microsoft.com/office/drawing/2010/main" val="0"/>
                </a:ext>
              </a:extLst>
            </a:blip>
            <a:srcRect l="9042" t="2238" r="43575" b="21016"/>
            <a:stretch>
              <a:fillRect/>
            </a:stretch>
          </p:blipFill>
          <p:spPr bwMode="auto">
            <a:xfrm>
              <a:off x="1479021" y="22237701"/>
              <a:ext cx="5874767" cy="6568566"/>
            </a:xfrm>
            <a:prstGeom prst="rect">
              <a:avLst/>
            </a:prstGeom>
            <a:noFill/>
            <a:ln w="28575">
              <a:solidFill>
                <a:schemeClr val="tx1">
                  <a:lumMod val="50000"/>
                  <a:lumOff val="50000"/>
                </a:schemeClr>
              </a:solidFill>
              <a:miter lim="800000"/>
              <a:headEnd/>
              <a:tailEnd/>
            </a:ln>
            <a:extLst>
              <a:ext uri="{909E8E84-426E-40DD-AFC4-6F175D3DCCD1}">
                <a14:hiddenFill xmlns:a14="http://schemas.microsoft.com/office/drawing/2010/main">
                  <a:solidFill>
                    <a:srgbClr val="FFFFFF"/>
                  </a:solidFill>
                </a14:hiddenFill>
              </a:ext>
            </a:extLst>
          </p:spPr>
        </p:pic>
      </p:grpSp>
      <p:grpSp>
        <p:nvGrpSpPr>
          <p:cNvPr id="8196" name="Group 6"/>
          <p:cNvGrpSpPr>
            <a:grpSpLocks/>
          </p:cNvGrpSpPr>
          <p:nvPr/>
        </p:nvGrpSpPr>
        <p:grpSpPr bwMode="auto">
          <a:xfrm>
            <a:off x="8331200" y="23774400"/>
            <a:ext cx="6103938" cy="7221538"/>
            <a:chOff x="8331200" y="22237700"/>
            <a:chExt cx="6104467" cy="7222200"/>
          </a:xfrm>
        </p:grpSpPr>
        <p:sp>
          <p:nvSpPr>
            <p:cNvPr id="8244" name="Text Box 181"/>
            <p:cNvSpPr txBox="1">
              <a:spLocks noChangeArrowheads="1"/>
            </p:cNvSpPr>
            <p:nvPr/>
          </p:nvSpPr>
          <p:spPr bwMode="auto">
            <a:xfrm>
              <a:off x="8331200" y="29057601"/>
              <a:ext cx="6104467" cy="402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32648">
              <a:spAutoFit/>
            </a:bodyPr>
            <a:lstStyle>
              <a:lvl1pPr defTabSz="4389438">
                <a:defRPr sz="6400">
                  <a:solidFill>
                    <a:schemeClr val="tx1"/>
                  </a:solidFill>
                  <a:latin typeface="Calibri" charset="0"/>
                  <a:ea typeface="ＭＳ Ｐゴシック" charset="-128"/>
                </a:defRPr>
              </a:lvl1pPr>
              <a:lvl2pPr marL="742950" indent="-285750" defTabSz="4389438">
                <a:defRPr sz="6400">
                  <a:solidFill>
                    <a:schemeClr val="tx1"/>
                  </a:solidFill>
                  <a:latin typeface="Calibri" charset="0"/>
                  <a:ea typeface="ＭＳ Ｐゴシック" charset="-128"/>
                </a:defRPr>
              </a:lvl2pPr>
              <a:lvl3pPr marL="1143000" indent="-228600" defTabSz="4389438">
                <a:defRPr sz="6400">
                  <a:solidFill>
                    <a:schemeClr val="tx1"/>
                  </a:solidFill>
                  <a:latin typeface="Calibri" charset="0"/>
                  <a:ea typeface="ＭＳ Ｐゴシック" charset="-128"/>
                </a:defRPr>
              </a:lvl3pPr>
              <a:lvl4pPr marL="1600200" indent="-228600" defTabSz="4389438">
                <a:defRPr sz="6400">
                  <a:solidFill>
                    <a:schemeClr val="tx1"/>
                  </a:solidFill>
                  <a:latin typeface="Calibri" charset="0"/>
                  <a:ea typeface="ＭＳ Ｐゴシック" charset="-128"/>
                </a:defRPr>
              </a:lvl4pPr>
              <a:lvl5pPr marL="2057400" indent="-228600" defTabSz="4389438">
                <a:defRPr sz="6400">
                  <a:solidFill>
                    <a:schemeClr val="tx1"/>
                  </a:solidFill>
                  <a:latin typeface="Calibri" charset="0"/>
                  <a:ea typeface="ＭＳ Ｐゴシック" charset="-128"/>
                </a:defRPr>
              </a:lvl5pPr>
              <a:lvl6pPr marL="2514600" indent="-228600" defTabSz="4389438" eaLnBrk="0" fontAlgn="base" hangingPunct="0">
                <a:spcBef>
                  <a:spcPct val="0"/>
                </a:spcBef>
                <a:spcAft>
                  <a:spcPct val="0"/>
                </a:spcAft>
                <a:defRPr sz="6400">
                  <a:solidFill>
                    <a:schemeClr val="tx1"/>
                  </a:solidFill>
                  <a:latin typeface="Calibri" charset="0"/>
                  <a:ea typeface="ＭＳ Ｐゴシック" charset="-128"/>
                </a:defRPr>
              </a:lvl6pPr>
              <a:lvl7pPr marL="2971800" indent="-228600" defTabSz="4389438" eaLnBrk="0" fontAlgn="base" hangingPunct="0">
                <a:spcBef>
                  <a:spcPct val="0"/>
                </a:spcBef>
                <a:spcAft>
                  <a:spcPct val="0"/>
                </a:spcAft>
                <a:defRPr sz="6400">
                  <a:solidFill>
                    <a:schemeClr val="tx1"/>
                  </a:solidFill>
                  <a:latin typeface="Calibri" charset="0"/>
                  <a:ea typeface="ＭＳ Ｐゴシック" charset="-128"/>
                </a:defRPr>
              </a:lvl7pPr>
              <a:lvl8pPr marL="3429000" indent="-228600" defTabSz="4389438" eaLnBrk="0" fontAlgn="base" hangingPunct="0">
                <a:spcBef>
                  <a:spcPct val="0"/>
                </a:spcBef>
                <a:spcAft>
                  <a:spcPct val="0"/>
                </a:spcAft>
                <a:defRPr sz="6400">
                  <a:solidFill>
                    <a:schemeClr val="tx1"/>
                  </a:solidFill>
                  <a:latin typeface="Calibri" charset="0"/>
                  <a:ea typeface="ＭＳ Ｐゴシック" charset="-128"/>
                </a:defRPr>
              </a:lvl8pPr>
              <a:lvl9pPr marL="3886200" indent="-228600" defTabSz="4389438" eaLnBrk="0" fontAlgn="base" hangingPunct="0">
                <a:spcBef>
                  <a:spcPct val="0"/>
                </a:spcBef>
                <a:spcAft>
                  <a:spcPct val="0"/>
                </a:spcAft>
                <a:defRPr sz="6400">
                  <a:solidFill>
                    <a:schemeClr val="tx1"/>
                  </a:solidFill>
                  <a:latin typeface="Calibri" charset="0"/>
                  <a:ea typeface="ＭＳ Ｐゴシック" charset="-128"/>
                </a:defRPr>
              </a:lvl9pPr>
            </a:lstStyle>
            <a:p>
              <a:pPr eaLnBrk="1" hangingPunct="1"/>
              <a:r>
                <a:rPr lang="en-US" altLang="en-US" sz="2400" b="1"/>
                <a:t>Sample Image.</a:t>
              </a:r>
              <a:r>
                <a:rPr lang="en-US" altLang="en-US" sz="2400"/>
                <a:t> Label text</a:t>
              </a:r>
            </a:p>
          </p:txBody>
        </p:sp>
        <p:pic>
          <p:nvPicPr>
            <p:cNvPr id="19462" name="Picture 26" descr="shutterstock_25805821-sml-2.jpg"/>
            <p:cNvPicPr>
              <a:picLocks noChangeAspect="1"/>
            </p:cNvPicPr>
            <p:nvPr/>
          </p:nvPicPr>
          <p:blipFill>
            <a:blip r:embed="rId4">
              <a:extLst>
                <a:ext uri="{28A0092B-C50C-407E-A947-70E740481C1C}">
                  <a14:useLocalDpi xmlns:a14="http://schemas.microsoft.com/office/drawing/2010/main" val="0"/>
                </a:ext>
              </a:extLst>
            </a:blip>
            <a:srcRect l="25385" t="3609" r="10233" b="6493"/>
            <a:stretch>
              <a:fillRect/>
            </a:stretch>
          </p:blipFill>
          <p:spPr bwMode="auto">
            <a:xfrm>
              <a:off x="8369303" y="22237700"/>
              <a:ext cx="5890135" cy="6604605"/>
            </a:xfrm>
            <a:prstGeom prst="rect">
              <a:avLst/>
            </a:prstGeom>
            <a:noFill/>
            <a:ln w="28575">
              <a:solidFill>
                <a:schemeClr val="tx1">
                  <a:lumMod val="50000"/>
                  <a:lumOff val="50000"/>
                </a:schemeClr>
              </a:solidFill>
              <a:miter lim="800000"/>
              <a:headEnd/>
              <a:tailEnd/>
            </a:ln>
            <a:extLst>
              <a:ext uri="{909E8E84-426E-40DD-AFC4-6F175D3DCCD1}">
                <a14:hiddenFill xmlns:a14="http://schemas.microsoft.com/office/drawing/2010/main">
                  <a:solidFill>
                    <a:srgbClr val="FFFFFF"/>
                  </a:solidFill>
                </a14:hiddenFill>
              </a:ext>
            </a:extLst>
          </p:spPr>
        </p:pic>
      </p:grpSp>
      <p:graphicFrame>
        <p:nvGraphicFramePr>
          <p:cNvPr id="14" name="Content Placeholder 114" descr="Sample table with 4 columns, 7 rows."/>
          <p:cNvGraphicFramePr>
            <a:graphicFrameLocks noGrp="1"/>
          </p:cNvGraphicFramePr>
          <p:nvPr>
            <p:extLst>
              <p:ext uri="{D42A27DB-BD31-4B8C-83A1-F6EECF244321}">
                <p14:modId xmlns:p14="http://schemas.microsoft.com/office/powerpoint/2010/main" val="853087687"/>
              </p:ext>
            </p:extLst>
          </p:nvPr>
        </p:nvGraphicFramePr>
        <p:xfrm>
          <a:off x="15473363" y="23545800"/>
          <a:ext cx="12771438" cy="6800850"/>
        </p:xfrm>
        <a:graphic>
          <a:graphicData uri="http://schemas.openxmlformats.org/drawingml/2006/table">
            <a:tbl>
              <a:tblPr/>
              <a:tblGrid>
                <a:gridCol w="3193917">
                  <a:extLst>
                    <a:ext uri="{9D8B030D-6E8A-4147-A177-3AD203B41FA5}">
                      <a16:colId xmlns:a16="http://schemas.microsoft.com/office/drawing/2014/main" val="20000"/>
                    </a:ext>
                  </a:extLst>
                </a:gridCol>
                <a:gridCol w="3191801">
                  <a:extLst>
                    <a:ext uri="{9D8B030D-6E8A-4147-A177-3AD203B41FA5}">
                      <a16:colId xmlns:a16="http://schemas.microsoft.com/office/drawing/2014/main" val="20001"/>
                    </a:ext>
                  </a:extLst>
                </a:gridCol>
                <a:gridCol w="3193919">
                  <a:extLst>
                    <a:ext uri="{9D8B030D-6E8A-4147-A177-3AD203B41FA5}">
                      <a16:colId xmlns:a16="http://schemas.microsoft.com/office/drawing/2014/main" val="20002"/>
                    </a:ext>
                  </a:extLst>
                </a:gridCol>
                <a:gridCol w="3191801">
                  <a:extLst>
                    <a:ext uri="{9D8B030D-6E8A-4147-A177-3AD203B41FA5}">
                      <a16:colId xmlns:a16="http://schemas.microsoft.com/office/drawing/2014/main" val="20003"/>
                    </a:ext>
                  </a:extLst>
                </a:gridCol>
              </a:tblGrid>
              <a:tr h="971550">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3200" b="1" i="0" u="none" strike="noStrike" cap="none" normalizeH="0" baseline="0" dirty="0">
                        <a:ln>
                          <a:noFill/>
                        </a:ln>
                        <a:solidFill>
                          <a:srgbClr val="007DBA"/>
                        </a:solidFill>
                        <a:effectLst/>
                        <a:latin typeface="Calibri" charset="0"/>
                        <a:ea typeface="ＭＳ Ｐゴシック" charset="-128"/>
                      </a:endParaRPr>
                    </a:p>
                  </a:txBody>
                  <a:tcPr marL="121906" marR="121906" marT="30481" marB="30481" anchor="ctr" horzOverflow="overflow">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6A96"/>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1" i="0" u="none" strike="noStrike" cap="none" normalizeH="0" baseline="0" dirty="0">
                          <a:ln>
                            <a:noFill/>
                          </a:ln>
                          <a:solidFill>
                            <a:srgbClr val="FFFFFF"/>
                          </a:solidFill>
                          <a:effectLst/>
                          <a:latin typeface="Calibri" charset="0"/>
                          <a:ea typeface="ＭＳ Ｐゴシック" charset="-128"/>
                        </a:rPr>
                        <a:t>Heading</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6A96"/>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1" i="0" u="none" strike="noStrike" cap="none" normalizeH="0" baseline="0" dirty="0">
                          <a:ln>
                            <a:noFill/>
                          </a:ln>
                          <a:solidFill>
                            <a:srgbClr val="FFFFFF"/>
                          </a:solidFill>
                          <a:effectLst/>
                          <a:latin typeface="Calibri" charset="0"/>
                          <a:ea typeface="ＭＳ Ｐゴシック" charset="-128"/>
                        </a:rPr>
                        <a:t>Heading</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6A96"/>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1" i="0" u="none" strike="noStrike" cap="none" normalizeH="0" baseline="0" dirty="0">
                          <a:ln>
                            <a:noFill/>
                          </a:ln>
                          <a:solidFill>
                            <a:srgbClr val="FFFFFF"/>
                          </a:solidFill>
                          <a:effectLst/>
                          <a:latin typeface="Calibri" charset="0"/>
                          <a:ea typeface="ＭＳ Ｐゴシック" charset="-128"/>
                        </a:rPr>
                        <a:t>Heading</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6A96"/>
                    </a:solidFill>
                  </a:tcPr>
                </a:tc>
                <a:extLst>
                  <a:ext uri="{0D108BD9-81ED-4DB2-BD59-A6C34878D82A}">
                    <a16:rowId xmlns:a16="http://schemas.microsoft.com/office/drawing/2014/main" val="10000"/>
                  </a:ext>
                </a:extLst>
              </a:tr>
              <a:tr h="971550">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Item</a:t>
                      </a:r>
                    </a:p>
                  </a:txBody>
                  <a:tcPr marL="121906" marR="121906" marT="30481" marB="30481" anchor="ctr" horzOverflow="overflow">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800</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790</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4001</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1"/>
                  </a:ext>
                </a:extLst>
              </a:tr>
              <a:tr h="971550">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Item</a:t>
                      </a:r>
                    </a:p>
                  </a:txBody>
                  <a:tcPr marL="121906" marR="121906" marT="30481" marB="30481" anchor="ctr" horzOverflow="overflow">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356</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856</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290</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971550">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Item</a:t>
                      </a:r>
                    </a:p>
                  </a:txBody>
                  <a:tcPr marL="121906" marR="121906" marT="30481" marB="30481" anchor="ctr" horzOverflow="overflow">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228</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134</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238</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3"/>
                  </a:ext>
                </a:extLst>
              </a:tr>
              <a:tr h="971550">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Item</a:t>
                      </a:r>
                    </a:p>
                  </a:txBody>
                  <a:tcPr marL="121906" marR="121906" marT="30481" marB="30481" anchor="ctr" horzOverflow="overflow">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954</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875</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976</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971550">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Item</a:t>
                      </a:r>
                    </a:p>
                  </a:txBody>
                  <a:tcPr marL="121906" marR="121906" marT="30481" marB="30481" anchor="ctr" horzOverflow="overflow">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324</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325</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301</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5"/>
                  </a:ext>
                </a:extLst>
              </a:tr>
              <a:tr h="971550">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Item</a:t>
                      </a:r>
                    </a:p>
                  </a:txBody>
                  <a:tcPr marL="121906" marR="121906" marT="30481" marB="30481" anchor="ctr" horzOverflow="overflow">
                    <a:lnL w="1270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199</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charset="0"/>
                          <a:ea typeface="ＭＳ Ｐゴシック" charset="-128"/>
                        </a:rPr>
                        <a:t>137</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defTabSz="457200" eaLnBrk="0" hangingPunct="0">
                        <a:spcBef>
                          <a:spcPct val="20000"/>
                        </a:spcBef>
                        <a:buFont typeface="Arial" charset="0"/>
                        <a:defRPr sz="2800">
                          <a:solidFill>
                            <a:schemeClr val="tx1"/>
                          </a:solidFill>
                          <a:latin typeface="Calibri" charset="0"/>
                          <a:ea typeface="ＭＳ Ｐゴシック" charset="-128"/>
                        </a:defRPr>
                      </a:lvl1pPr>
                      <a:lvl2pPr marL="742950" indent="-285750" defTabSz="457200" eaLnBrk="0" hangingPunct="0">
                        <a:spcBef>
                          <a:spcPct val="20000"/>
                        </a:spcBef>
                        <a:buFont typeface="Arial" charset="0"/>
                        <a:defRPr sz="2400">
                          <a:solidFill>
                            <a:schemeClr val="tx1"/>
                          </a:solidFill>
                          <a:latin typeface="Calibri" charset="0"/>
                          <a:ea typeface="ＭＳ Ｐゴシック" charset="-128"/>
                        </a:defRPr>
                      </a:lvl2pPr>
                      <a:lvl3pPr marL="1143000" indent="-228600" defTabSz="457200" eaLnBrk="0" hangingPunct="0">
                        <a:spcBef>
                          <a:spcPct val="20000"/>
                        </a:spcBef>
                        <a:buFont typeface="Arial" charset="0"/>
                        <a:defRPr sz="2000">
                          <a:solidFill>
                            <a:schemeClr val="tx1"/>
                          </a:solidFill>
                          <a:latin typeface="Calibri" charset="0"/>
                          <a:ea typeface="ＭＳ Ｐゴシック" charset="-128"/>
                        </a:defRPr>
                      </a:lvl3pPr>
                      <a:lvl4pPr marL="1600200" indent="-228600" defTabSz="457200" eaLnBrk="0" hangingPunct="0">
                        <a:spcBef>
                          <a:spcPct val="20000"/>
                        </a:spcBef>
                        <a:buFont typeface="Arial" charset="0"/>
                        <a:defRPr>
                          <a:solidFill>
                            <a:schemeClr val="tx1"/>
                          </a:solidFill>
                          <a:latin typeface="Calibri" charset="0"/>
                          <a:ea typeface="ＭＳ Ｐゴシック" charset="-128"/>
                        </a:defRPr>
                      </a:lvl4pPr>
                      <a:lvl5pPr marL="2057400" indent="-228600" defTabSz="457200" eaLnBrk="0" hangingPunct="0">
                        <a:spcBef>
                          <a:spcPct val="20000"/>
                        </a:spcBef>
                        <a:buFont typeface="Arial" charset="0"/>
                        <a:defRPr>
                          <a:solidFill>
                            <a:schemeClr val="tx1"/>
                          </a:solidFill>
                          <a:latin typeface="Calibri" charset="0"/>
                          <a:ea typeface="ＭＳ Ｐゴシック" charset="-128"/>
                        </a:defRPr>
                      </a:lvl5pPr>
                      <a:lvl6pPr marL="25146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6pPr>
                      <a:lvl7pPr marL="29718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7pPr>
                      <a:lvl8pPr marL="34290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8pPr>
                      <a:lvl9pPr marL="3886200" indent="-228600" defTabSz="457200" eaLnBrk="0" fontAlgn="base" hangingPunct="0">
                        <a:spcBef>
                          <a:spcPct val="20000"/>
                        </a:spcBef>
                        <a:spcAft>
                          <a:spcPct val="0"/>
                        </a:spcAft>
                        <a:buFont typeface="Arial" charset="0"/>
                        <a:defRPr>
                          <a:solidFill>
                            <a:schemeClr val="tx1"/>
                          </a:solidFill>
                          <a:latin typeface="Calibri" charset="0"/>
                          <a:ea typeface="ＭＳ Ｐゴシック"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dirty="0">
                          <a:ln>
                            <a:noFill/>
                          </a:ln>
                          <a:solidFill>
                            <a:srgbClr val="000000"/>
                          </a:solidFill>
                          <a:effectLst/>
                          <a:latin typeface="Calibri" charset="0"/>
                          <a:ea typeface="ＭＳ Ｐゴシック" charset="-128"/>
                        </a:rPr>
                        <a:t>186</a:t>
                      </a:r>
                    </a:p>
                  </a:txBody>
                  <a:tcPr marL="121906" marR="121906" marT="30481" marB="30481" anchor="ctr"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bl>
          </a:graphicData>
        </a:graphic>
      </p:graphicFrame>
      <p:sp>
        <p:nvSpPr>
          <p:cNvPr id="8239" name="Subtitle 3"/>
          <p:cNvSpPr txBox="1">
            <a:spLocks/>
          </p:cNvSpPr>
          <p:nvPr/>
        </p:nvSpPr>
        <p:spPr bwMode="auto">
          <a:xfrm>
            <a:off x="29565600" y="14401800"/>
            <a:ext cx="12777788" cy="1503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457200">
              <a:defRPr sz="6400">
                <a:solidFill>
                  <a:schemeClr val="tx1"/>
                </a:solidFill>
                <a:latin typeface="Calibri" charset="0"/>
                <a:ea typeface="ＭＳ Ｐゴシック" charset="-128"/>
              </a:defRPr>
            </a:lvl1pPr>
            <a:lvl2pPr marL="742950" indent="-285750" defTabSz="457200">
              <a:defRPr sz="6400">
                <a:solidFill>
                  <a:schemeClr val="tx1"/>
                </a:solidFill>
                <a:latin typeface="Calibri" charset="0"/>
                <a:ea typeface="ＭＳ Ｐゴシック" charset="-128"/>
              </a:defRPr>
            </a:lvl2pPr>
            <a:lvl3pPr marL="1143000" indent="-228600" defTabSz="457200">
              <a:defRPr sz="6400">
                <a:solidFill>
                  <a:schemeClr val="tx1"/>
                </a:solidFill>
                <a:latin typeface="Calibri" charset="0"/>
                <a:ea typeface="ＭＳ Ｐゴシック" charset="-128"/>
              </a:defRPr>
            </a:lvl3pPr>
            <a:lvl4pPr marL="1600200" indent="-228600" defTabSz="457200">
              <a:defRPr sz="6400">
                <a:solidFill>
                  <a:schemeClr val="tx1"/>
                </a:solidFill>
                <a:latin typeface="Calibri" charset="0"/>
                <a:ea typeface="ＭＳ Ｐゴシック" charset="-128"/>
              </a:defRPr>
            </a:lvl4pPr>
            <a:lvl5pPr marL="2057400" indent="-228600" defTabSz="457200">
              <a:defRPr sz="6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6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6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6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6400">
                <a:solidFill>
                  <a:schemeClr val="tx1"/>
                </a:solidFill>
                <a:latin typeface="Calibri" charset="0"/>
                <a:ea typeface="ＭＳ Ｐゴシック" charset="-128"/>
              </a:defRPr>
            </a:lvl9pPr>
          </a:lstStyle>
          <a:p>
            <a:pPr eaLnBrk="1" hangingPunct="1">
              <a:spcBef>
                <a:spcPct val="20000"/>
              </a:spcBef>
              <a:spcAft>
                <a:spcPts val="1600"/>
              </a:spcAft>
            </a:pPr>
            <a:r>
              <a:rPr lang="en-US" altLang="en-US" sz="4800" dirty="0">
                <a:solidFill>
                  <a:srgbClr val="006A96"/>
                </a:solidFill>
              </a:rPr>
              <a:t>Conclusion</a:t>
            </a:r>
            <a:r>
              <a:rPr lang="en-US" altLang="en-US" sz="4800" dirty="0">
                <a:solidFill>
                  <a:srgbClr val="007DBA"/>
                </a:solidFill>
              </a:rPr>
              <a:t> </a:t>
            </a:r>
          </a:p>
          <a:p>
            <a:pPr eaLnBrk="1" hangingPunct="1"/>
            <a:r>
              <a:rPr lang="en-US" altLang="en-US" sz="3200" dirty="0">
                <a:solidFill>
                  <a:srgbClr val="000000"/>
                </a:solidFill>
              </a:rPr>
              <a:t>Click here to insert your text. If you are pasting from another document or program, use the Paste Special command and paste without formatting. This will preserve the type style of this template. If you use the standard paste command, you will bring in the formatting of the source material, and will have to then change it to match this template.</a:t>
            </a:r>
          </a:p>
          <a:p>
            <a:pPr eaLnBrk="1" hangingPunct="1"/>
            <a:endParaRPr lang="en-US" altLang="en-US" sz="3200" dirty="0">
              <a:solidFill>
                <a:srgbClr val="000000"/>
              </a:solidFill>
            </a:endParaRPr>
          </a:p>
          <a:p>
            <a:pPr eaLnBrk="1" hangingPunct="1"/>
            <a:r>
              <a:rPr lang="en-US" altLang="en-US" sz="3200" dirty="0">
                <a:solidFill>
                  <a:srgbClr val="000000"/>
                </a:solidFill>
              </a:rPr>
              <a:t>This text box will automatically re-size to your text. To turn off that feature, right click inside this box and go to </a:t>
            </a:r>
            <a:r>
              <a:rPr lang="en-US" altLang="en-US" sz="3200" b="1" dirty="0">
                <a:solidFill>
                  <a:srgbClr val="000000"/>
                </a:solidFill>
              </a:rPr>
              <a:t>Format Shape, Text Box, Autofit</a:t>
            </a:r>
            <a:r>
              <a:rPr lang="en-US" altLang="en-US" sz="3200" dirty="0">
                <a:solidFill>
                  <a:srgbClr val="000000"/>
                </a:solidFill>
              </a:rPr>
              <a:t>, and select the “Do Not Autofit” button.</a:t>
            </a:r>
          </a:p>
          <a:p>
            <a:pPr eaLnBrk="1" hangingPunct="1"/>
            <a:endParaRPr lang="en-US" altLang="en-US" sz="3200" dirty="0">
              <a:solidFill>
                <a:srgbClr val="000000"/>
              </a:solidFill>
            </a:endParaRPr>
          </a:p>
          <a:p>
            <a:pPr eaLnBrk="1" hangingPunct="1"/>
            <a:r>
              <a:rPr lang="en-US" altLang="en-US" sz="3200" dirty="0">
                <a:solidFill>
                  <a:srgbClr val="000000"/>
                </a:solidFill>
              </a:rPr>
              <a:t>This text is Calibri and at this size is easily read from 5 feet away. Zoom out to 100% to preview what this will look like on your printed poster. We recommend keeping the type black for readability.</a:t>
            </a:r>
          </a:p>
          <a:p>
            <a:pPr eaLnBrk="1" hangingPunct="1">
              <a:spcBef>
                <a:spcPts val="5400"/>
              </a:spcBef>
              <a:spcAft>
                <a:spcPts val="1600"/>
              </a:spcAft>
            </a:pPr>
            <a:r>
              <a:rPr lang="en-US" altLang="en-US" sz="4800" dirty="0">
                <a:solidFill>
                  <a:srgbClr val="006A96"/>
                </a:solidFill>
              </a:rPr>
              <a:t>References</a:t>
            </a:r>
          </a:p>
          <a:p>
            <a:pPr eaLnBrk="1" hangingPunct="1">
              <a:spcAft>
                <a:spcPts val="2138"/>
              </a:spcAft>
            </a:pPr>
            <a:r>
              <a:rPr lang="en-US" altLang="en-US" sz="2400" dirty="0">
                <a:solidFill>
                  <a:srgbClr val="4D4D00"/>
                </a:solidFill>
              </a:rPr>
              <a:t>[1] R. M. Gupta, I. Newton, I. Sutherland, and Y. R. Wang, "The impact of decentralized configurations on networking," IBM Research, Tech. Rep. 746-13, Dec. 1999.</a:t>
            </a:r>
          </a:p>
          <a:p>
            <a:pPr eaLnBrk="1" hangingPunct="1">
              <a:spcAft>
                <a:spcPts val="2138"/>
              </a:spcAft>
            </a:pPr>
            <a:r>
              <a:rPr lang="en-US" altLang="en-US" sz="2400" dirty="0">
                <a:solidFill>
                  <a:srgbClr val="4D4D00"/>
                </a:solidFill>
              </a:rPr>
              <a:t>[2] H. Simon and E. Nehru, "A case for the World Wide Web," in Proceedings of the Workshop on Data Mining and Knowledge Discovery, July 2005.</a:t>
            </a:r>
          </a:p>
          <a:p>
            <a:pPr eaLnBrk="1" hangingPunct="1">
              <a:spcAft>
                <a:spcPts val="2138"/>
              </a:spcAft>
            </a:pPr>
            <a:r>
              <a:rPr lang="en-US" altLang="en-US" sz="2400" dirty="0">
                <a:solidFill>
                  <a:srgbClr val="4D4D00"/>
                </a:solidFill>
              </a:rPr>
              <a:t>[3] R. Agarwal, "A methodology for the simulation of e-commerce," in Proceedings of the Symposium on Game-Theoretic Technology, Nov. 2004.</a:t>
            </a:r>
          </a:p>
          <a:p>
            <a:pPr eaLnBrk="1" hangingPunct="1">
              <a:spcAft>
                <a:spcPts val="2138"/>
              </a:spcAft>
            </a:pPr>
            <a:r>
              <a:rPr lang="en-US" altLang="en-US" sz="2400" dirty="0">
                <a:solidFill>
                  <a:srgbClr val="4D4D00"/>
                </a:solidFill>
              </a:rPr>
              <a:t>[4] R. Needham and G. Zhou, "Decoupling DNS from access points in suffix trees," in Proceedings of NOSSDAV, Jul. 1991.</a:t>
            </a:r>
          </a:p>
          <a:p>
            <a:pPr eaLnBrk="1" hangingPunct="1">
              <a:spcAft>
                <a:spcPts val="2138"/>
              </a:spcAft>
            </a:pPr>
            <a:r>
              <a:rPr lang="en-US" altLang="en-US" sz="2400" dirty="0">
                <a:solidFill>
                  <a:srgbClr val="4D4D00"/>
                </a:solidFill>
              </a:rPr>
              <a:t>[5] F. G. Nehru, "Alamode: Pseudorandom, ubiquitous technology," in Proceedings of the WWW Conference, Jan. 1996.</a:t>
            </a:r>
          </a:p>
          <a:p>
            <a:pPr eaLnBrk="1" hangingPunct="1">
              <a:spcAft>
                <a:spcPts val="2138"/>
              </a:spcAft>
            </a:pPr>
            <a:r>
              <a:rPr lang="en-US" altLang="en-US" sz="2400" dirty="0">
                <a:solidFill>
                  <a:srgbClr val="4D4D00"/>
                </a:solidFill>
              </a:rPr>
              <a:t>[6] N. Sasaki, "Probabilistic, optimal symmetries," in Proceedings of PODS, Oct. 1997.</a:t>
            </a:r>
          </a:p>
          <a:p>
            <a:pPr eaLnBrk="1" hangingPunct="1">
              <a:buFont typeface="Arial" charset="0"/>
              <a:buNone/>
            </a:pPr>
            <a:endParaRPr lang="en-US" altLang="en-US" sz="2400" dirty="0">
              <a:solidFill>
                <a:srgbClr val="000000"/>
              </a:solidFill>
            </a:endParaRPr>
          </a:p>
        </p:txBody>
      </p:sp>
      <p:sp>
        <p:nvSpPr>
          <p:cNvPr id="8240" name="Text Box 180"/>
          <p:cNvSpPr txBox="1">
            <a:spLocks noChangeArrowheads="1"/>
          </p:cNvSpPr>
          <p:nvPr/>
        </p:nvSpPr>
        <p:spPr bwMode="auto">
          <a:xfrm>
            <a:off x="15444788" y="30556200"/>
            <a:ext cx="12971462"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4389438">
              <a:defRPr sz="6400">
                <a:solidFill>
                  <a:schemeClr val="tx1"/>
                </a:solidFill>
                <a:latin typeface="Calibri" charset="0"/>
                <a:ea typeface="ＭＳ Ｐゴシック" charset="-128"/>
              </a:defRPr>
            </a:lvl1pPr>
            <a:lvl2pPr marL="742950" indent="-285750" defTabSz="4389438">
              <a:defRPr sz="6400">
                <a:solidFill>
                  <a:schemeClr val="tx1"/>
                </a:solidFill>
                <a:latin typeface="Calibri" charset="0"/>
                <a:ea typeface="ＭＳ Ｐゴシック" charset="-128"/>
              </a:defRPr>
            </a:lvl2pPr>
            <a:lvl3pPr marL="1143000" indent="-228600" defTabSz="4389438">
              <a:defRPr sz="6400">
                <a:solidFill>
                  <a:schemeClr val="tx1"/>
                </a:solidFill>
                <a:latin typeface="Calibri" charset="0"/>
                <a:ea typeface="ＭＳ Ｐゴシック" charset="-128"/>
              </a:defRPr>
            </a:lvl3pPr>
            <a:lvl4pPr marL="1600200" indent="-228600" defTabSz="4389438">
              <a:defRPr sz="6400">
                <a:solidFill>
                  <a:schemeClr val="tx1"/>
                </a:solidFill>
                <a:latin typeface="Calibri" charset="0"/>
                <a:ea typeface="ＭＳ Ｐゴシック" charset="-128"/>
              </a:defRPr>
            </a:lvl4pPr>
            <a:lvl5pPr marL="2057400" indent="-228600" defTabSz="4389438">
              <a:defRPr sz="6400">
                <a:solidFill>
                  <a:schemeClr val="tx1"/>
                </a:solidFill>
                <a:latin typeface="Calibri" charset="0"/>
                <a:ea typeface="ＭＳ Ｐゴシック" charset="-128"/>
              </a:defRPr>
            </a:lvl5pPr>
            <a:lvl6pPr marL="2514600" indent="-228600" defTabSz="4389438" eaLnBrk="0" fontAlgn="base" hangingPunct="0">
              <a:spcBef>
                <a:spcPct val="0"/>
              </a:spcBef>
              <a:spcAft>
                <a:spcPct val="0"/>
              </a:spcAft>
              <a:defRPr sz="6400">
                <a:solidFill>
                  <a:schemeClr val="tx1"/>
                </a:solidFill>
                <a:latin typeface="Calibri" charset="0"/>
                <a:ea typeface="ＭＳ Ｐゴシック" charset="-128"/>
              </a:defRPr>
            </a:lvl6pPr>
            <a:lvl7pPr marL="2971800" indent="-228600" defTabSz="4389438" eaLnBrk="0" fontAlgn="base" hangingPunct="0">
              <a:spcBef>
                <a:spcPct val="0"/>
              </a:spcBef>
              <a:spcAft>
                <a:spcPct val="0"/>
              </a:spcAft>
              <a:defRPr sz="6400">
                <a:solidFill>
                  <a:schemeClr val="tx1"/>
                </a:solidFill>
                <a:latin typeface="Calibri" charset="0"/>
                <a:ea typeface="ＭＳ Ｐゴシック" charset="-128"/>
              </a:defRPr>
            </a:lvl7pPr>
            <a:lvl8pPr marL="3429000" indent="-228600" defTabSz="4389438" eaLnBrk="0" fontAlgn="base" hangingPunct="0">
              <a:spcBef>
                <a:spcPct val="0"/>
              </a:spcBef>
              <a:spcAft>
                <a:spcPct val="0"/>
              </a:spcAft>
              <a:defRPr sz="6400">
                <a:solidFill>
                  <a:schemeClr val="tx1"/>
                </a:solidFill>
                <a:latin typeface="Calibri" charset="0"/>
                <a:ea typeface="ＭＳ Ｐゴシック" charset="-128"/>
              </a:defRPr>
            </a:lvl8pPr>
            <a:lvl9pPr marL="3886200" indent="-228600" defTabSz="4389438" eaLnBrk="0" fontAlgn="base" hangingPunct="0">
              <a:spcBef>
                <a:spcPct val="0"/>
              </a:spcBef>
              <a:spcAft>
                <a:spcPct val="0"/>
              </a:spcAft>
              <a:defRPr sz="6400">
                <a:solidFill>
                  <a:schemeClr val="tx1"/>
                </a:solidFill>
                <a:latin typeface="Calibri" charset="0"/>
                <a:ea typeface="ＭＳ Ｐゴシック" charset="-128"/>
              </a:defRPr>
            </a:lvl9pPr>
          </a:lstStyle>
          <a:p>
            <a:pPr eaLnBrk="1" hangingPunct="1"/>
            <a:r>
              <a:rPr lang="en-US" altLang="en-US" sz="2400" b="1"/>
              <a:t>Sample Table.</a:t>
            </a:r>
            <a:r>
              <a:rPr lang="en-US" altLang="en-US" sz="2400"/>
              <a:t> Label text</a:t>
            </a:r>
          </a:p>
        </p:txBody>
      </p:sp>
      <p:sp>
        <p:nvSpPr>
          <p:cNvPr id="19" name="TextBox 18"/>
          <p:cNvSpPr txBox="1"/>
          <p:nvPr/>
        </p:nvSpPr>
        <p:spPr>
          <a:xfrm>
            <a:off x="10439400" y="1255713"/>
            <a:ext cx="32004000" cy="4156010"/>
          </a:xfrm>
          <a:prstGeom prst="rect">
            <a:avLst/>
          </a:prstGeom>
          <a:noFill/>
        </p:spPr>
        <p:txBody>
          <a:bodyPr lIns="0" tIns="0" rIns="0" bIns="0">
            <a:spAutoFit/>
          </a:bodyPr>
          <a:lstStyle/>
          <a:p>
            <a:pPr defTabSz="1218766" eaLnBrk="1" hangingPunct="1">
              <a:lnSpc>
                <a:spcPct val="90000"/>
              </a:lnSpc>
              <a:spcAft>
                <a:spcPts val="2700"/>
              </a:spcAft>
              <a:defRPr/>
            </a:pPr>
            <a:r>
              <a:rPr lang="en-US" sz="8800" spc="-67" dirty="0">
                <a:solidFill>
                  <a:srgbClr val="006A96"/>
                </a:solidFill>
              </a:rPr>
              <a:t>Poster Headline Goes Here – Replace This Text With Your Title. Paste Without Formatting if Copying From Another Document</a:t>
            </a:r>
          </a:p>
          <a:p>
            <a:pPr defTabSz="1218766" eaLnBrk="1" hangingPunct="1">
              <a:spcAft>
                <a:spcPts val="1067"/>
              </a:spcAft>
              <a:defRPr/>
            </a:pPr>
            <a:r>
              <a:rPr lang="en-US" sz="3200" dirty="0">
                <a:solidFill>
                  <a:schemeClr val="tx1">
                    <a:lumMod val="65000"/>
                    <a:lumOff val="35000"/>
                  </a:schemeClr>
                </a:solidFill>
              </a:rPr>
              <a:t>Johanna Marguilkes,</a:t>
            </a:r>
            <a:r>
              <a:rPr lang="en-US" sz="3200" baseline="30000" dirty="0">
                <a:solidFill>
                  <a:schemeClr val="tx1">
                    <a:lumMod val="65000"/>
                    <a:lumOff val="35000"/>
                  </a:schemeClr>
                </a:solidFill>
              </a:rPr>
              <a:t>1</a:t>
            </a:r>
            <a:r>
              <a:rPr lang="en-US" sz="3200" dirty="0">
                <a:solidFill>
                  <a:schemeClr val="tx1">
                    <a:lumMod val="65000"/>
                    <a:lumOff val="35000"/>
                  </a:schemeClr>
                </a:solidFill>
              </a:rPr>
              <a:t> Marianne Stregner,</a:t>
            </a:r>
            <a:r>
              <a:rPr lang="en-US" sz="3200" baseline="30000" dirty="0">
                <a:solidFill>
                  <a:schemeClr val="tx1">
                    <a:lumMod val="65000"/>
                    <a:lumOff val="35000"/>
                  </a:schemeClr>
                </a:solidFill>
              </a:rPr>
              <a:t>2</a:t>
            </a:r>
            <a:r>
              <a:rPr lang="en-US" sz="3200" dirty="0">
                <a:solidFill>
                  <a:schemeClr val="tx1">
                    <a:lumMod val="65000"/>
                    <a:lumOff val="35000"/>
                  </a:schemeClr>
                </a:solidFill>
              </a:rPr>
              <a:t> Evgeni Hrsarbia,</a:t>
            </a:r>
            <a:r>
              <a:rPr lang="en-US" sz="3200" baseline="30000" dirty="0">
                <a:solidFill>
                  <a:schemeClr val="tx1">
                    <a:lumMod val="65000"/>
                    <a:lumOff val="35000"/>
                  </a:schemeClr>
                </a:solidFill>
              </a:rPr>
              <a:t>2</a:t>
            </a:r>
            <a:r>
              <a:rPr lang="en-US" sz="3200" dirty="0">
                <a:solidFill>
                  <a:schemeClr val="tx1">
                    <a:lumMod val="65000"/>
                    <a:lumOff val="35000"/>
                  </a:schemeClr>
                </a:solidFill>
              </a:rPr>
              <a:t> </a:t>
            </a:r>
            <a:r>
              <a:rPr lang="en-US" sz="3200" dirty="0" err="1">
                <a:solidFill>
                  <a:schemeClr val="tx1">
                    <a:lumMod val="65000"/>
                    <a:lumOff val="35000"/>
                  </a:schemeClr>
                </a:solidFill>
              </a:rPr>
              <a:t>Marstens</a:t>
            </a:r>
            <a:r>
              <a:rPr lang="en-US" sz="3200" dirty="0">
                <a:solidFill>
                  <a:schemeClr val="tx1">
                    <a:lumMod val="65000"/>
                    <a:lumOff val="35000"/>
                  </a:schemeClr>
                </a:solidFill>
              </a:rPr>
              <a:t> Davis,</a:t>
            </a:r>
            <a:r>
              <a:rPr lang="en-US" sz="3200" baseline="30000" dirty="0">
                <a:solidFill>
                  <a:schemeClr val="tx1">
                    <a:lumMod val="65000"/>
                    <a:lumOff val="35000"/>
                  </a:schemeClr>
                </a:solidFill>
              </a:rPr>
              <a:t>3</a:t>
            </a:r>
            <a:r>
              <a:rPr lang="en-US" sz="3200" dirty="0">
                <a:solidFill>
                  <a:schemeClr val="tx1">
                    <a:lumMod val="65000"/>
                    <a:lumOff val="35000"/>
                  </a:schemeClr>
                </a:solidFill>
              </a:rPr>
              <a:t> Bridget </a:t>
            </a:r>
            <a:r>
              <a:rPr lang="en-US" sz="3200" dirty="0" err="1">
                <a:solidFill>
                  <a:schemeClr val="tx1">
                    <a:lumMod val="65000"/>
                    <a:lumOff val="35000"/>
                  </a:schemeClr>
                </a:solidFill>
              </a:rPr>
              <a:t>Barathian</a:t>
            </a:r>
            <a:r>
              <a:rPr lang="en-US" sz="3200" dirty="0">
                <a:solidFill>
                  <a:schemeClr val="tx1">
                    <a:lumMod val="65000"/>
                    <a:lumOff val="35000"/>
                  </a:schemeClr>
                </a:solidFill>
              </a:rPr>
              <a:t> Rogers,</a:t>
            </a:r>
            <a:r>
              <a:rPr lang="en-US" sz="3200" baseline="30000" dirty="0">
                <a:solidFill>
                  <a:schemeClr val="tx1">
                    <a:lumMod val="65000"/>
                    <a:lumOff val="35000"/>
                  </a:schemeClr>
                </a:solidFill>
              </a:rPr>
              <a:t>1</a:t>
            </a:r>
            <a:r>
              <a:rPr lang="en-US" sz="3200" dirty="0">
                <a:solidFill>
                  <a:schemeClr val="tx1">
                    <a:lumMod val="65000"/>
                    <a:lumOff val="35000"/>
                  </a:schemeClr>
                </a:solidFill>
              </a:rPr>
              <a:t> and Arthur Regalion</a:t>
            </a:r>
            <a:r>
              <a:rPr lang="en-US" sz="3200" baseline="30000" dirty="0">
                <a:solidFill>
                  <a:schemeClr val="tx1">
                    <a:lumMod val="65000"/>
                    <a:lumOff val="35000"/>
                  </a:schemeClr>
                </a:solidFill>
              </a:rPr>
              <a:t>4</a:t>
            </a:r>
          </a:p>
          <a:p>
            <a:pPr defTabSz="1218766" eaLnBrk="1" hangingPunct="1">
              <a:defRPr/>
            </a:pPr>
            <a:r>
              <a:rPr lang="en-US" sz="2400" baseline="30000" dirty="0">
                <a:solidFill>
                  <a:schemeClr val="tx1">
                    <a:lumMod val="65000"/>
                    <a:lumOff val="35000"/>
                  </a:schemeClr>
                </a:solidFill>
              </a:rPr>
              <a:t>1</a:t>
            </a:r>
            <a:r>
              <a:rPr lang="en-US" sz="2400" dirty="0">
                <a:solidFill>
                  <a:schemeClr val="tx1">
                    <a:lumMod val="65000"/>
                    <a:lumOff val="35000"/>
                  </a:schemeClr>
                </a:solidFill>
              </a:rPr>
              <a:t>National Institute of Biomedical Imaging and Bioengineering, Bethesda, USA </a:t>
            </a:r>
            <a:r>
              <a:rPr lang="en-US" sz="2400" baseline="30000" dirty="0">
                <a:solidFill>
                  <a:schemeClr val="tx1">
                    <a:lumMod val="65000"/>
                    <a:lumOff val="35000"/>
                  </a:schemeClr>
                </a:solidFill>
              </a:rPr>
              <a:t>2</a:t>
            </a:r>
            <a:r>
              <a:rPr lang="en-US" sz="2400" dirty="0">
                <a:solidFill>
                  <a:schemeClr val="tx1">
                    <a:lumMod val="65000"/>
                    <a:lumOff val="35000"/>
                  </a:schemeClr>
                </a:solidFill>
              </a:rPr>
              <a:t>Allen Institute for Artificial Intelligence, Seattle, USA </a:t>
            </a:r>
            <a:r>
              <a:rPr lang="en-US" sz="2400" baseline="30000" dirty="0">
                <a:solidFill>
                  <a:schemeClr val="tx1">
                    <a:lumMod val="65000"/>
                    <a:lumOff val="35000"/>
                  </a:schemeClr>
                </a:solidFill>
              </a:rPr>
              <a:t>3</a:t>
            </a:r>
            <a:r>
              <a:rPr lang="en-US" sz="2400" dirty="0">
                <a:solidFill>
                  <a:schemeClr val="tx1">
                    <a:lumMod val="65000"/>
                    <a:lumOff val="35000"/>
                  </a:schemeClr>
                </a:solidFill>
              </a:rPr>
              <a:t>Center for Artificial Intelligence &amp; Robotics, Bangalore, India, </a:t>
            </a:r>
          </a:p>
          <a:p>
            <a:pPr defTabSz="1218766" eaLnBrk="1" hangingPunct="1">
              <a:defRPr/>
            </a:pPr>
            <a:r>
              <a:rPr lang="en-US" sz="2400" baseline="30000" dirty="0">
                <a:solidFill>
                  <a:schemeClr val="tx1">
                    <a:lumMod val="65000"/>
                    <a:lumOff val="35000"/>
                  </a:schemeClr>
                </a:solidFill>
              </a:rPr>
              <a:t>4</a:t>
            </a:r>
            <a:r>
              <a:rPr lang="en-US" sz="2400" dirty="0">
                <a:solidFill>
                  <a:schemeClr val="tx1">
                    <a:lumMod val="65000"/>
                    <a:lumOff val="35000"/>
                  </a:schemeClr>
                </a:solidFill>
              </a:rPr>
              <a:t>Center for the Future of Surgery, La Jolla, USA</a:t>
            </a:r>
            <a:endParaRPr lang="en-US" sz="8800" spc="-67" dirty="0">
              <a:solidFill>
                <a:srgbClr val="007DBA"/>
              </a:solidFill>
            </a:endParaRPr>
          </a:p>
        </p:txBody>
      </p:sp>
      <p:sp>
        <p:nvSpPr>
          <p:cNvPr id="8242" name="Text Box 180"/>
          <p:cNvSpPr txBox="1">
            <a:spLocks noChangeArrowheads="1"/>
          </p:cNvSpPr>
          <p:nvPr/>
        </p:nvSpPr>
        <p:spPr bwMode="auto">
          <a:xfrm>
            <a:off x="29600525" y="13487400"/>
            <a:ext cx="956627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4389438">
              <a:defRPr sz="6400">
                <a:solidFill>
                  <a:schemeClr val="tx1"/>
                </a:solidFill>
                <a:latin typeface="Calibri" charset="0"/>
                <a:ea typeface="ＭＳ Ｐゴシック" charset="-128"/>
              </a:defRPr>
            </a:lvl1pPr>
            <a:lvl2pPr marL="742950" indent="-285750" defTabSz="4389438">
              <a:defRPr sz="6400">
                <a:solidFill>
                  <a:schemeClr val="tx1"/>
                </a:solidFill>
                <a:latin typeface="Calibri" charset="0"/>
                <a:ea typeface="ＭＳ Ｐゴシック" charset="-128"/>
              </a:defRPr>
            </a:lvl2pPr>
            <a:lvl3pPr marL="1143000" indent="-228600" defTabSz="4389438">
              <a:defRPr sz="6400">
                <a:solidFill>
                  <a:schemeClr val="tx1"/>
                </a:solidFill>
                <a:latin typeface="Calibri" charset="0"/>
                <a:ea typeface="ＭＳ Ｐゴシック" charset="-128"/>
              </a:defRPr>
            </a:lvl3pPr>
            <a:lvl4pPr marL="1600200" indent="-228600" defTabSz="4389438">
              <a:defRPr sz="6400">
                <a:solidFill>
                  <a:schemeClr val="tx1"/>
                </a:solidFill>
                <a:latin typeface="Calibri" charset="0"/>
                <a:ea typeface="ＭＳ Ｐゴシック" charset="-128"/>
              </a:defRPr>
            </a:lvl4pPr>
            <a:lvl5pPr marL="2057400" indent="-228600" defTabSz="4389438">
              <a:defRPr sz="6400">
                <a:solidFill>
                  <a:schemeClr val="tx1"/>
                </a:solidFill>
                <a:latin typeface="Calibri" charset="0"/>
                <a:ea typeface="ＭＳ Ｐゴシック" charset="-128"/>
              </a:defRPr>
            </a:lvl5pPr>
            <a:lvl6pPr marL="2514600" indent="-228600" defTabSz="4389438" eaLnBrk="0" fontAlgn="base" hangingPunct="0">
              <a:spcBef>
                <a:spcPct val="0"/>
              </a:spcBef>
              <a:spcAft>
                <a:spcPct val="0"/>
              </a:spcAft>
              <a:defRPr sz="6400">
                <a:solidFill>
                  <a:schemeClr val="tx1"/>
                </a:solidFill>
                <a:latin typeface="Calibri" charset="0"/>
                <a:ea typeface="ＭＳ Ｐゴシック" charset="-128"/>
              </a:defRPr>
            </a:lvl6pPr>
            <a:lvl7pPr marL="2971800" indent="-228600" defTabSz="4389438" eaLnBrk="0" fontAlgn="base" hangingPunct="0">
              <a:spcBef>
                <a:spcPct val="0"/>
              </a:spcBef>
              <a:spcAft>
                <a:spcPct val="0"/>
              </a:spcAft>
              <a:defRPr sz="6400">
                <a:solidFill>
                  <a:schemeClr val="tx1"/>
                </a:solidFill>
                <a:latin typeface="Calibri" charset="0"/>
                <a:ea typeface="ＭＳ Ｐゴシック" charset="-128"/>
              </a:defRPr>
            </a:lvl7pPr>
            <a:lvl8pPr marL="3429000" indent="-228600" defTabSz="4389438" eaLnBrk="0" fontAlgn="base" hangingPunct="0">
              <a:spcBef>
                <a:spcPct val="0"/>
              </a:spcBef>
              <a:spcAft>
                <a:spcPct val="0"/>
              </a:spcAft>
              <a:defRPr sz="6400">
                <a:solidFill>
                  <a:schemeClr val="tx1"/>
                </a:solidFill>
                <a:latin typeface="Calibri" charset="0"/>
                <a:ea typeface="ＭＳ Ｐゴシック" charset="-128"/>
              </a:defRPr>
            </a:lvl8pPr>
            <a:lvl9pPr marL="3886200" indent="-228600" defTabSz="4389438" eaLnBrk="0" fontAlgn="base" hangingPunct="0">
              <a:spcBef>
                <a:spcPct val="0"/>
              </a:spcBef>
              <a:spcAft>
                <a:spcPct val="0"/>
              </a:spcAft>
              <a:defRPr sz="6400">
                <a:solidFill>
                  <a:schemeClr val="tx1"/>
                </a:solidFill>
                <a:latin typeface="Calibri" charset="0"/>
                <a:ea typeface="ＭＳ Ｐゴシック" charset="-128"/>
              </a:defRPr>
            </a:lvl9pPr>
          </a:lstStyle>
          <a:p>
            <a:pPr eaLnBrk="1" hangingPunct="1"/>
            <a:r>
              <a:rPr lang="en-US" altLang="en-US" sz="2400" b="1"/>
              <a:t>Sample Chart.</a:t>
            </a:r>
            <a:r>
              <a:rPr lang="en-US" altLang="en-US" sz="2400"/>
              <a:t> Label text</a:t>
            </a:r>
          </a:p>
        </p:txBody>
      </p:sp>
      <p:graphicFrame>
        <p:nvGraphicFramePr>
          <p:cNvPr id="8243" name="Chart 23"/>
          <p:cNvGraphicFramePr>
            <a:graphicFrameLocks/>
          </p:cNvGraphicFramePr>
          <p:nvPr/>
        </p:nvGraphicFramePr>
        <p:xfrm>
          <a:off x="29419550" y="7086600"/>
          <a:ext cx="13350875" cy="6172200"/>
        </p:xfrm>
        <a:graphic>
          <a:graphicData uri="http://schemas.openxmlformats.org/presentationml/2006/ole">
            <mc:AlternateContent xmlns:mc="http://schemas.openxmlformats.org/markup-compatibility/2006">
              <mc:Choice xmlns:v="urn:schemas-microsoft-com:vml" Requires="v">
                <p:oleObj r:id="rId5" imgW="9661361" imgH="4242465" progId="Excel.Chart.8">
                  <p:embed/>
                </p:oleObj>
              </mc:Choice>
              <mc:Fallback>
                <p:oleObj r:id="rId5" imgW="9661361" imgH="4242465" progId="Excel.Char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19550" y="7086600"/>
                        <a:ext cx="13350875"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Subtitle 3"/>
          <p:cNvSpPr txBox="1">
            <a:spLocks/>
          </p:cNvSpPr>
          <p:nvPr/>
        </p:nvSpPr>
        <p:spPr bwMode="auto">
          <a:xfrm>
            <a:off x="1484313" y="6370638"/>
            <a:ext cx="12801600" cy="155940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455613" indent="-455613" algn="l" defTabSz="608013" rtl="0" eaLnBrk="0" fontAlgn="base" hangingPunct="0">
              <a:spcBef>
                <a:spcPct val="20000"/>
              </a:spcBef>
              <a:spcAft>
                <a:spcPct val="0"/>
              </a:spcAft>
              <a:buFont typeface="Arial" charset="0"/>
              <a:buChar char="•"/>
              <a:defRPr sz="4200" kern="1200">
                <a:solidFill>
                  <a:schemeClr val="tx1"/>
                </a:solidFill>
                <a:latin typeface="+mn-lt"/>
                <a:ea typeface="ＭＳ Ｐゴシック" charset="0"/>
                <a:cs typeface="ＭＳ Ｐゴシック" charset="0"/>
              </a:defRPr>
            </a:lvl1pPr>
            <a:lvl2pPr marL="989013" indent="-379413" algn="l" defTabSz="608013" rtl="0" eaLnBrk="0" fontAlgn="base" hangingPunct="0">
              <a:spcBef>
                <a:spcPct val="20000"/>
              </a:spcBef>
              <a:spcAft>
                <a:spcPct val="0"/>
              </a:spcAft>
              <a:buFont typeface="Arial" charset="0"/>
              <a:buChar char="–"/>
              <a:defRPr sz="3700" kern="1200">
                <a:solidFill>
                  <a:schemeClr val="tx1"/>
                </a:solidFill>
                <a:latin typeface="+mn-lt"/>
                <a:ea typeface="ＭＳ Ｐゴシック" charset="0"/>
                <a:cs typeface="+mn-cs"/>
              </a:defRPr>
            </a:lvl2pPr>
            <a:lvl3pPr marL="1522413" indent="-303213" algn="l" defTabSz="608013"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3pPr>
            <a:lvl4pPr marL="2132013" indent="-303213" algn="l" defTabSz="608013" rtl="0" eaLnBrk="0" fontAlgn="base" hangingPunct="0">
              <a:spcBef>
                <a:spcPct val="20000"/>
              </a:spcBef>
              <a:spcAft>
                <a:spcPct val="0"/>
              </a:spcAft>
              <a:buFont typeface="Arial" charset="0"/>
              <a:buChar char="–"/>
              <a:defRPr sz="2600" kern="1200">
                <a:solidFill>
                  <a:schemeClr val="tx1"/>
                </a:solidFill>
                <a:latin typeface="+mn-lt"/>
                <a:ea typeface="ＭＳ Ｐゴシック" charset="0"/>
                <a:cs typeface="+mn-cs"/>
              </a:defRPr>
            </a:lvl4pPr>
            <a:lvl5pPr marL="2741613" indent="-303213" algn="l" defTabSz="608013" rtl="0" eaLnBrk="0" fontAlgn="base" hangingPunct="0">
              <a:spcBef>
                <a:spcPct val="20000"/>
              </a:spcBef>
              <a:spcAft>
                <a:spcPct val="0"/>
              </a:spcAft>
              <a:buFont typeface="Arial" charset="0"/>
              <a:buChar char="»"/>
              <a:defRPr sz="2600" kern="1200">
                <a:solidFill>
                  <a:schemeClr val="tx1"/>
                </a:solidFill>
                <a:latin typeface="+mn-lt"/>
                <a:ea typeface="ＭＳ Ｐゴシック" charset="0"/>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eaLnBrk="1" hangingPunct="1">
              <a:spcAft>
                <a:spcPts val="1600"/>
              </a:spcAft>
              <a:buFont typeface="Arial" charset="0"/>
              <a:buNone/>
            </a:pPr>
            <a:r>
              <a:rPr lang="en-US" altLang="en-US" sz="4800" dirty="0">
                <a:solidFill>
                  <a:srgbClr val="006A96"/>
                </a:solidFill>
                <a:ea typeface="ＭＳ Ｐゴシック" charset="-128"/>
              </a:rPr>
              <a:t>Abstract</a:t>
            </a:r>
          </a:p>
          <a:p>
            <a:pPr marL="0" indent="0" eaLnBrk="1" hangingPunct="1">
              <a:spcBef>
                <a:spcPct val="0"/>
              </a:spcBef>
              <a:buFont typeface="Arial" charset="0"/>
              <a:buNone/>
            </a:pPr>
            <a:r>
              <a:rPr lang="en-US" altLang="en-US" sz="3200" dirty="0">
                <a:solidFill>
                  <a:srgbClr val="000000"/>
                </a:solidFill>
                <a:ea typeface="ＭＳ Ｐゴシック" charset="-128"/>
              </a:rPr>
              <a:t>Click here to insert your text. If you are pasting from another document or program, use the Paste Special command and paste without formatting. This will preserve the type style of this template. If you use the standard paste command, you will bring in the formatting of the source material, and will have to then change it to match this template.</a:t>
            </a:r>
          </a:p>
          <a:p>
            <a:pPr marL="0" indent="0" eaLnBrk="1" hangingPunct="1">
              <a:spcBef>
                <a:spcPct val="0"/>
              </a:spcBef>
              <a:buFont typeface="Arial" charset="0"/>
              <a:buNone/>
            </a:pPr>
            <a:endParaRPr lang="en-US" altLang="en-US" sz="3200" dirty="0">
              <a:solidFill>
                <a:srgbClr val="000000"/>
              </a:solidFill>
              <a:ea typeface="ＭＳ Ｐゴシック" charset="-128"/>
            </a:endParaRPr>
          </a:p>
          <a:p>
            <a:pPr marL="0" indent="0" eaLnBrk="1" hangingPunct="1">
              <a:spcBef>
                <a:spcPct val="0"/>
              </a:spcBef>
              <a:buFont typeface="Arial" charset="0"/>
              <a:buNone/>
            </a:pPr>
            <a:r>
              <a:rPr lang="en-US" altLang="en-US" sz="3200" dirty="0">
                <a:solidFill>
                  <a:srgbClr val="000000"/>
                </a:solidFill>
                <a:ea typeface="ＭＳ Ｐゴシック" charset="-128"/>
              </a:rPr>
              <a:t>This text box will automatically re-size to your text. To turn off that feature, right click inside this box and go to </a:t>
            </a:r>
            <a:r>
              <a:rPr lang="en-US" altLang="en-US" sz="3200" b="1" dirty="0">
                <a:solidFill>
                  <a:srgbClr val="000000"/>
                </a:solidFill>
                <a:ea typeface="ＭＳ Ｐゴシック" charset="-128"/>
              </a:rPr>
              <a:t>Format Shape, Text Box, Autofit</a:t>
            </a:r>
            <a:r>
              <a:rPr lang="en-US" altLang="en-US" sz="3200" dirty="0">
                <a:solidFill>
                  <a:srgbClr val="000000"/>
                </a:solidFill>
                <a:ea typeface="ＭＳ Ｐゴシック" charset="-128"/>
              </a:rPr>
              <a:t>, and select the “Do Not Autofit” button.</a:t>
            </a:r>
          </a:p>
          <a:p>
            <a:pPr marL="0" indent="0" eaLnBrk="1" hangingPunct="1">
              <a:spcBef>
                <a:spcPct val="0"/>
              </a:spcBef>
              <a:buFont typeface="Arial" charset="0"/>
              <a:buNone/>
            </a:pPr>
            <a:endParaRPr lang="en-US" altLang="en-US" sz="3200" dirty="0">
              <a:solidFill>
                <a:srgbClr val="000000"/>
              </a:solidFill>
              <a:ea typeface="ＭＳ Ｐゴシック" charset="-128"/>
            </a:endParaRPr>
          </a:p>
          <a:p>
            <a:pPr marL="0" indent="0" eaLnBrk="1" hangingPunct="1">
              <a:spcBef>
                <a:spcPct val="0"/>
              </a:spcBef>
              <a:buFont typeface="Arial" charset="0"/>
              <a:buNone/>
            </a:pPr>
            <a:r>
              <a:rPr lang="en-US" altLang="en-US" sz="3200" dirty="0">
                <a:solidFill>
                  <a:srgbClr val="000000"/>
                </a:solidFill>
                <a:ea typeface="ＭＳ Ｐゴシック" charset="-128"/>
              </a:rPr>
              <a:t>This text is Calibri and at this size is easily read from 5 feet away. Zoom out to 100% to preview what this will look like on your printed poster. We recommend keeping the type black for readability.</a:t>
            </a:r>
          </a:p>
          <a:p>
            <a:pPr marL="0" indent="0">
              <a:spcBef>
                <a:spcPts val="5400"/>
              </a:spcBef>
              <a:spcAft>
                <a:spcPts val="1600"/>
              </a:spcAft>
              <a:buFont typeface="Arial" charset="0"/>
              <a:buNone/>
            </a:pPr>
            <a:r>
              <a:rPr lang="en-US" altLang="en-US" sz="4800" dirty="0">
                <a:solidFill>
                  <a:srgbClr val="006A96"/>
                </a:solidFill>
                <a:ea typeface="ＭＳ Ｐゴシック" charset="-128"/>
              </a:rPr>
              <a:t>Introduction</a:t>
            </a:r>
          </a:p>
          <a:p>
            <a:pPr marL="0" indent="0" eaLnBrk="1" hangingPunct="1">
              <a:spcBef>
                <a:spcPct val="0"/>
              </a:spcBef>
              <a:buFont typeface="Arial" charset="0"/>
              <a:buNone/>
            </a:pPr>
            <a:r>
              <a:rPr lang="en-US" altLang="en-US" sz="3200" dirty="0">
                <a:solidFill>
                  <a:srgbClr val="000000"/>
                </a:solidFill>
                <a:ea typeface="ＭＳ Ｐゴシック" charset="-128"/>
              </a:rPr>
              <a:t>Click here to insert your text. If you are pasting from another document or program, use the Paste Special command and paste without formatting. This will preserve the type style of this template. If you use the standard paste command, you will bring in the formatting of the source material, and will have to then change it to match this template.</a:t>
            </a:r>
          </a:p>
          <a:p>
            <a:pPr marL="0" indent="0" eaLnBrk="1" hangingPunct="1">
              <a:spcBef>
                <a:spcPct val="0"/>
              </a:spcBef>
              <a:buFont typeface="Arial" charset="0"/>
              <a:buNone/>
            </a:pPr>
            <a:endParaRPr lang="en-US" altLang="en-US" sz="3200" dirty="0">
              <a:solidFill>
                <a:srgbClr val="000000"/>
              </a:solidFill>
              <a:ea typeface="ＭＳ Ｐゴシック" charset="-128"/>
            </a:endParaRPr>
          </a:p>
          <a:p>
            <a:pPr marL="0" indent="0" eaLnBrk="1" hangingPunct="1">
              <a:spcBef>
                <a:spcPct val="0"/>
              </a:spcBef>
              <a:buFont typeface="Arial" charset="0"/>
              <a:buNone/>
            </a:pPr>
            <a:r>
              <a:rPr lang="en-US" altLang="en-US" sz="3200" dirty="0">
                <a:solidFill>
                  <a:srgbClr val="000000"/>
                </a:solidFill>
                <a:ea typeface="ＭＳ Ｐゴシック" charset="-128"/>
              </a:rPr>
              <a:t>This text box will automatically re-size to your text. To turn off that feature, right click inside this box and go to </a:t>
            </a:r>
            <a:r>
              <a:rPr lang="en-US" altLang="en-US" sz="3200" b="1" dirty="0">
                <a:solidFill>
                  <a:srgbClr val="000000"/>
                </a:solidFill>
                <a:ea typeface="ＭＳ Ｐゴシック" charset="-128"/>
              </a:rPr>
              <a:t>Format Shape, Text Box, Autofit</a:t>
            </a:r>
            <a:r>
              <a:rPr lang="en-US" altLang="en-US" sz="3200" dirty="0">
                <a:solidFill>
                  <a:srgbClr val="000000"/>
                </a:solidFill>
                <a:ea typeface="ＭＳ Ｐゴシック" charset="-128"/>
              </a:rPr>
              <a:t>, and select the “Do Not Autofit” button.</a:t>
            </a:r>
          </a:p>
          <a:p>
            <a:pPr marL="0" indent="0" eaLnBrk="1" hangingPunct="1">
              <a:spcBef>
                <a:spcPct val="0"/>
              </a:spcBef>
              <a:buFont typeface="Arial" charset="0"/>
              <a:buNone/>
            </a:pPr>
            <a:endParaRPr lang="en-US" altLang="en-US" sz="3200" dirty="0">
              <a:solidFill>
                <a:srgbClr val="000000"/>
              </a:solidFill>
              <a:ea typeface="ＭＳ Ｐゴシック" charset="-128"/>
            </a:endParaRPr>
          </a:p>
          <a:p>
            <a:pPr marL="0" indent="0" eaLnBrk="1" hangingPunct="1">
              <a:spcBef>
                <a:spcPct val="0"/>
              </a:spcBef>
              <a:buFont typeface="Arial" charset="0"/>
              <a:buNone/>
            </a:pPr>
            <a:r>
              <a:rPr lang="en-US" altLang="en-US" sz="3200" dirty="0">
                <a:solidFill>
                  <a:srgbClr val="000000"/>
                </a:solidFill>
                <a:ea typeface="ＭＳ Ｐゴシック" charset="-128"/>
              </a:rPr>
              <a:t>This text is Calibri and at this size is easily read from 5 feet away. Zoom out to 100% to preview what this will look like on your printed poster. We recommend keeping the type black for readability.</a:t>
            </a:r>
          </a:p>
        </p:txBody>
      </p:sp>
    </p:spTree>
    <p:extLst>
      <p:ext uri="{BB962C8B-B14F-4D97-AF65-F5344CB8AC3E}">
        <p14:creationId xmlns:p14="http://schemas.microsoft.com/office/powerpoint/2010/main" val="596434481"/>
      </p:ext>
    </p:extLst>
  </p:cSld>
  <p:clrMapOvr>
    <a:masterClrMapping/>
  </p:clrMapOvr>
</p:sld>
</file>

<file path=ppt/theme/theme1.xml><?xml version="1.0" encoding="utf-8"?>
<a:theme xmlns:a="http://schemas.openxmlformats.org/drawingml/2006/main" name="UCSD Health Po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5AEC2CD25652B4A9774FAA6D6A56ECD" ma:contentTypeVersion="1" ma:contentTypeDescription="Create a new document." ma:contentTypeScope="" ma:versionID="0f974f63fd59738c41b660361eaf12ad">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7174E1-9835-4A56-A14E-358B5487D114}">
  <ds:schemaRefs>
    <ds:schemaRef ds:uri="http://schemas.microsoft.com/office/2006/documentManagement/types"/>
    <ds:schemaRef ds:uri="http://schemas.microsoft.com/sharepoint/v3"/>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19E7536F-6D27-415F-A0BB-D0BFB20C1ED6}">
  <ds:schemaRefs>
    <ds:schemaRef ds:uri="http://schemas.microsoft.com/sharepoint/v3/contenttype/forms"/>
  </ds:schemaRefs>
</ds:datastoreItem>
</file>

<file path=customXml/itemProps3.xml><?xml version="1.0" encoding="utf-8"?>
<ds:datastoreItem xmlns:ds="http://schemas.openxmlformats.org/officeDocument/2006/customXml" ds:itemID="{8DA4189B-5C97-4A8A-A616-422A8263C0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4417</TotalTime>
  <Words>1092</Words>
  <Application>Microsoft Macintosh PowerPoint</Application>
  <PresentationFormat>Custom</PresentationFormat>
  <Paragraphs>73</Paragraphs>
  <Slides>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ＭＳ Ｐゴシック</vt:lpstr>
      <vt:lpstr>Arial</vt:lpstr>
      <vt:lpstr>Calibri</vt:lpstr>
      <vt:lpstr>UCSD Health Poster</vt:lpstr>
      <vt:lpstr>Excel.Chart.8</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24x36</dc:title>
  <dc:creator>Jay Larson</dc:creator>
  <dc:description>Quality poster printing
www.genigraphics.com
1-800-790-4001</dc:description>
  <cp:lastModifiedBy>Mam, Cindy</cp:lastModifiedBy>
  <cp:revision>215</cp:revision>
  <cp:lastPrinted>2016-02-09T18:15:39Z</cp:lastPrinted>
  <dcterms:created xsi:type="dcterms:W3CDTF">2013-02-10T21:14:48Z</dcterms:created>
  <dcterms:modified xsi:type="dcterms:W3CDTF">2026-01-30T18:39:12Z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0x010100B5AEC2CD25652B4A9774FAA6D6A56ECD</vt:lpwstr>
  </property>
</Properties>
</file>