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307" r:id="rId4"/>
    <p:sldId id="303" r:id="rId5"/>
    <p:sldId id="304" r:id="rId6"/>
    <p:sldId id="305" r:id="rId7"/>
    <p:sldId id="269" r:id="rId8"/>
    <p:sldId id="296" r:id="rId9"/>
    <p:sldId id="300" r:id="rId10"/>
    <p:sldId id="301" r:id="rId11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B48"/>
    <a:srgbClr val="FFCE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/>
    <p:restoredTop sz="94658"/>
  </p:normalViewPr>
  <p:slideViewPr>
    <p:cSldViewPr snapToGrid="0" showGuides="1">
      <p:cViewPr varScale="1">
        <p:scale>
          <a:sx n="160" d="100"/>
          <a:sy n="160" d="100"/>
        </p:scale>
        <p:origin x="10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6" d="100"/>
          <a:sy n="126" d="100"/>
        </p:scale>
        <p:origin x="2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34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1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No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5" y="4090772"/>
            <a:ext cx="1911419" cy="470221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3"/>
            <a:ext cx="5412154" cy="800521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5412154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SM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3E38FA-FEDA-EE46-90A7-0401F6024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24" y="4113725"/>
            <a:ext cx="216229" cy="1916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94FEA2-208B-ED42-B1DF-2F5023815C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8" y="4113725"/>
            <a:ext cx="186743" cy="191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2AFE09-84AE-B446-B268-2CEA6D6D96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419" y="4113725"/>
            <a:ext cx="186743" cy="1916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E0CD78-DC0F-1943-8F7B-7290203033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489" y="4113725"/>
            <a:ext cx="181829" cy="186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61425D-8547-AD42-9207-6AE2E2D8ECC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00" y="4113725"/>
            <a:ext cx="275200" cy="186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B52AC-898B-5F46-87E0-75023A757E4A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6852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With Photo">
    <p:bg>
      <p:bgPr>
        <a:solidFill>
          <a:srgbClr val="182B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5E14237-FEC1-6145-8D84-8AE50EA9FA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2895600" cy="5143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FF6D24-4B36-DF48-BFDF-0F8610E33D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EF769A-947D-85A2-6469-393CFE7519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56000" y="619200"/>
            <a:ext cx="3369600" cy="2570400"/>
          </a:xfrm>
          <a:custGeom>
            <a:avLst/>
            <a:gdLst>
              <a:gd name="csX0" fmla="*/ 183604 w 3369600"/>
              <a:gd name="csY0" fmla="*/ 0 h 2570400"/>
              <a:gd name="csX1" fmla="*/ 3185996 w 3369600"/>
              <a:gd name="csY1" fmla="*/ 0 h 2570400"/>
              <a:gd name="csX2" fmla="*/ 3369600 w 3369600"/>
              <a:gd name="csY2" fmla="*/ 183604 h 2570400"/>
              <a:gd name="csX3" fmla="*/ 3369600 w 3369600"/>
              <a:gd name="csY3" fmla="*/ 2386796 h 2570400"/>
              <a:gd name="csX4" fmla="*/ 3185996 w 3369600"/>
              <a:gd name="csY4" fmla="*/ 2570400 h 2570400"/>
              <a:gd name="csX5" fmla="*/ 183604 w 3369600"/>
              <a:gd name="csY5" fmla="*/ 2570400 h 2570400"/>
              <a:gd name="csX6" fmla="*/ 0 w 3369600"/>
              <a:gd name="csY6" fmla="*/ 2386796 h 2570400"/>
              <a:gd name="csX7" fmla="*/ 0 w 3369600"/>
              <a:gd name="csY7" fmla="*/ 183604 h 2570400"/>
              <a:gd name="csX8" fmla="*/ 183604 w 3369600"/>
              <a:gd name="csY8" fmla="*/ 0 h 2570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369600" h="2570400">
                <a:moveTo>
                  <a:pt x="183604" y="0"/>
                </a:moveTo>
                <a:lnTo>
                  <a:pt x="3185996" y="0"/>
                </a:lnTo>
                <a:cubicBezTo>
                  <a:pt x="3287398" y="0"/>
                  <a:pt x="3369600" y="82202"/>
                  <a:pt x="3369600" y="183604"/>
                </a:cubicBezTo>
                <a:lnTo>
                  <a:pt x="3369600" y="2386796"/>
                </a:lnTo>
                <a:cubicBezTo>
                  <a:pt x="3369600" y="2488198"/>
                  <a:pt x="3287398" y="2570400"/>
                  <a:pt x="3185996" y="2570400"/>
                </a:cubicBezTo>
                <a:lnTo>
                  <a:pt x="183604" y="2570400"/>
                </a:lnTo>
                <a:cubicBezTo>
                  <a:pt x="82202" y="2570400"/>
                  <a:pt x="0" y="2488198"/>
                  <a:pt x="0" y="2386796"/>
                </a:cubicBezTo>
                <a:lnTo>
                  <a:pt x="0" y="183604"/>
                </a:lnTo>
                <a:cubicBezTo>
                  <a:pt x="0" y="82202"/>
                  <a:pt x="82202" y="0"/>
                  <a:pt x="1836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3BA77BB-79DF-044A-9D42-EBFFE1DE2D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8825" y="4090772"/>
            <a:ext cx="1911419" cy="470221"/>
          </a:xfrm>
          <a:prstGeom prst="rect">
            <a:avLst/>
          </a:prstGeom>
        </p:spPr>
      </p:pic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2700214" cy="2388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EFE31FF-8CF7-C041-B26F-52965545B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70824"/>
            <a:ext cx="4515633" cy="879348"/>
          </a:xfrm>
        </p:spPr>
        <p:txBody>
          <a:bodyPr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 line goes here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E008DD0-7AC7-704F-A4EC-99B72AECD7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3" y="706056"/>
            <a:ext cx="4519170" cy="1798271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Title Slide (1-2 lines) Photo Version</a:t>
            </a:r>
          </a:p>
        </p:txBody>
      </p:sp>
    </p:spTree>
    <p:extLst>
      <p:ext uri="{BB962C8B-B14F-4D97-AF65-F5344CB8AC3E}">
        <p14:creationId xmlns:p14="http://schemas.microsoft.com/office/powerpoint/2010/main" val="3702000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12A03625-A7B1-F443-9ED6-C1664EDC82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00" y="2413027"/>
            <a:ext cx="5412154" cy="499812"/>
          </a:xfrm>
        </p:spPr>
        <p:txBody>
          <a:bodyPr wrap="none">
            <a:noAutofit/>
          </a:bodyPr>
          <a:lstStyle>
            <a:lvl1pPr>
              <a:defRPr sz="2200" spc="-1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Optional subhead goes here</a:t>
            </a:r>
          </a:p>
        </p:txBody>
      </p:sp>
      <p:sp>
        <p:nvSpPr>
          <p:cNvPr id="10" name="Text Placeholder 37">
            <a:extLst>
              <a:ext uri="{FF2B5EF4-FFF2-40B4-BE49-F238E27FC236}">
                <a16:creationId xmlns:a16="http://schemas.microsoft.com/office/drawing/2014/main" id="{ED4C5B5E-D8F9-F94F-B5FF-A79906C17E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3662" y="726141"/>
            <a:ext cx="7569749" cy="1720389"/>
          </a:xfrm>
        </p:spPr>
        <p:txBody>
          <a:bodyPr anchor="b" anchorCtr="0">
            <a:noAutofit/>
          </a:bodyPr>
          <a:lstStyle>
            <a:lvl1pPr>
              <a:lnSpc>
                <a:spcPts val="5300"/>
              </a:lnSpc>
              <a:spcBef>
                <a:spcPts val="0"/>
              </a:spcBef>
              <a:defRPr sz="5200" b="0" i="0">
                <a:solidFill>
                  <a:schemeClr val="bg1"/>
                </a:solidFill>
                <a:latin typeface="Teko Medium" pitchFamily="2" charset="0"/>
                <a:cs typeface="Teko Medium" pitchFamily="2" charset="0"/>
              </a:defRPr>
            </a:lvl1pPr>
          </a:lstStyle>
          <a:p>
            <a:pPr lvl="0"/>
            <a:r>
              <a:rPr lang="en-US" dirty="0"/>
              <a:t>Section Title Goes Here (1-2 lines)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252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19" cy="454407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6375400" cy="3128962"/>
          </a:xfrm>
        </p:spPr>
        <p:txBody>
          <a:bodyPr>
            <a:noAutofit/>
          </a:bodyPr>
          <a:lstStyle>
            <a:lvl4pPr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0479235-F252-D242-8F21-F3550A0127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1300162"/>
            <a:ext cx="4233041" cy="335854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1DD413C-D324-8145-86E7-3A2995FAABF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7111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4814"/>
            <a:ext cx="7488620" cy="454408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>
            <a:noAutofit/>
          </a:bodyPr>
          <a:lstStyle>
            <a:lvl9pPr>
              <a:defRPr/>
            </a:lvl9pPr>
          </a:lstStyle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FC8697A-3FF7-C14D-BB17-38D7A6C3C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04814"/>
            <a:ext cx="7488621" cy="454408"/>
          </a:xfrm>
        </p:spPr>
        <p:txBody>
          <a:bodyPr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3B1AEA7-AA3B-7049-ABB9-377D8F8367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715CD-3CF8-A341-BBB7-9468609759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B47F0-A1D3-4445-9E58-1C34616D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862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01D97-C230-EC46-892A-017F593E2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95"/>
          <a:stretch/>
        </p:blipFill>
        <p:spPr>
          <a:xfrm>
            <a:off x="2929929" y="71720"/>
            <a:ext cx="6214071" cy="2788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4DE2D8-4335-8C41-9115-CF4A28494E24}"/>
              </a:ext>
            </a:extLst>
          </p:cNvPr>
          <p:cNvSpPr txBox="1"/>
          <p:nvPr userDrawn="1"/>
        </p:nvSpPr>
        <p:spPr>
          <a:xfrm>
            <a:off x="405091" y="1604853"/>
            <a:ext cx="2438168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no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eko Medium" pitchFamily="2" charset="0"/>
                <a:ea typeface="Source Sans 3 Regular"/>
                <a:cs typeface="Teko Medium" pitchFamily="2" charset="0"/>
                <a:sym typeface="Source Sans 3 Regula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44739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E0AC4E-AF62-864F-AD0D-DDA99FFD6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10"/>
          <a:stretch/>
        </p:blipFill>
        <p:spPr>
          <a:xfrm>
            <a:off x="0" y="4670822"/>
            <a:ext cx="9144000" cy="472678"/>
          </a:xfrm>
          <a:prstGeom prst="rect">
            <a:avLst/>
          </a:prstGeom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04813"/>
            <a:ext cx="7488619" cy="4544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4020" y="478630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65B894-0DD4-804C-B4D3-0044F679402C}"/>
              </a:ext>
            </a:extLst>
          </p:cNvPr>
          <p:cNvCxnSpPr>
            <a:cxnSpLocks/>
          </p:cNvCxnSpPr>
          <p:nvPr userDrawn="1"/>
        </p:nvCxnSpPr>
        <p:spPr>
          <a:xfrm>
            <a:off x="8639175" y="4848225"/>
            <a:ext cx="0" cy="98425"/>
          </a:xfrm>
          <a:prstGeom prst="line">
            <a:avLst/>
          </a:prstGeom>
          <a:noFill/>
          <a:ln w="6350" cap="flat">
            <a:solidFill>
              <a:schemeClr val="bg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F2EEE10F-9823-BD44-846B-E88FDFDD9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00979" y="4785942"/>
            <a:ext cx="1561625" cy="2191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UC San Diego Health Sciences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9" r:id="rId3"/>
    <p:sldLayoutId id="2147483654" r:id="rId4"/>
    <p:sldLayoutId id="2147483672" r:id="rId5"/>
    <p:sldLayoutId id="2147483655" r:id="rId6"/>
    <p:sldLayoutId id="2147483657" r:id="rId7"/>
    <p:sldLayoutId id="2147483658" r:id="rId8"/>
    <p:sldLayoutId id="2147483673" r:id="rId9"/>
    <p:sldLayoutId id="2147483674" r:id="rId10"/>
  </p:sldLayoutIdLst>
  <p:transition spd="med"/>
  <p:hf hdr="0" dt="0"/>
  <p:txStyles>
    <p:titleStyle>
      <a:lvl1pPr marL="0" marR="0" indent="0" algn="l" defTabSz="914377" rtl="0" eaLnBrk="1" latinLnBrk="0" hangingPunct="1">
        <a:lnSpc>
          <a:spcPts val="408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0" u="none" strike="noStrike" cap="none" spc="0" baseline="0">
          <a:solidFill>
            <a:schemeClr val="tx2"/>
          </a:solidFill>
          <a:uFillTx/>
          <a:latin typeface="Teko Medium" pitchFamily="2" charset="0"/>
          <a:ea typeface="+mn-ea"/>
          <a:cs typeface="Teko Medium" pitchFamily="2" charset="0"/>
          <a:sym typeface="Teko Bold"/>
        </a:defRPr>
      </a:lvl1pPr>
      <a:lvl2pPr marL="0" marR="0" indent="1714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Tx/>
        <a:buNone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5143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Wingdings" pitchFamily="2" charset="2"/>
        <a:buChar char="§"/>
        <a:tabLst/>
        <a:defRPr sz="17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7429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Arial" panose="020B0604020202020204" pitchFamily="34" charset="0"/>
        <a:buChar char="•"/>
        <a:tabLst/>
        <a:defRPr sz="15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715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92000"/>
        <a:buFont typeface="System Font Regular"/>
        <a:buChar char="˃"/>
        <a:tabLst/>
        <a:defRPr sz="130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200150" marR="0" indent="-285750" algn="l" defTabSz="914377" rtl="0" eaLnBrk="1" latinLnBrk="0" hangingPunct="1">
        <a:lnSpc>
          <a:spcPct val="100000"/>
        </a:lnSpc>
        <a:spcBef>
          <a:spcPts val="1313"/>
        </a:spcBef>
        <a:spcAft>
          <a:spcPts val="0"/>
        </a:spcAft>
        <a:buClrTx/>
        <a:buSzPct val="110000"/>
        <a:buFont typeface="System Font Regular"/>
        <a:buChar char="-"/>
        <a:tabLst/>
        <a:defRPr sz="1150" b="0" i="0" u="none" strike="noStrike" cap="none" spc="0" baseline="0">
          <a:solidFill>
            <a:schemeClr val="tx2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eaLnBrk="1" latinLnBrk="0" hangingPunct="1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C13C4-AD80-AC4F-B4C5-A699B36B59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FCC74-7938-C14E-968F-8F242A79C9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7F68A-90FA-B445-86F1-E5585B91F0D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5659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CE9046-D10B-3A43-B684-2FE3AB8655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7176DA-A3B8-6841-A47F-117922C97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091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9BCDC-AD9B-B647-81CE-2156B6210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C57-F8FC-6B44-ABC9-C75993CC56A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DAE5D-5C46-584C-B97D-4AB6A517D1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9E1B03-5FAC-2744-BFEE-429E8AEB7E66}"/>
              </a:ext>
            </a:extLst>
          </p:cNvPr>
          <p:cNvSpPr>
            <a:spLocks noChangeAspect="1"/>
          </p:cNvSpPr>
          <p:nvPr/>
        </p:nvSpPr>
        <p:spPr>
          <a:xfrm>
            <a:off x="5256000" y="619200"/>
            <a:ext cx="3369600" cy="2570400"/>
          </a:xfrm>
          <a:prstGeom prst="roundRect">
            <a:avLst>
              <a:gd name="adj" fmla="val 7143"/>
            </a:avLst>
          </a:prstGeom>
          <a:blipFill dpi="0" rotWithShape="0">
            <a:blip r:embed="rId2"/>
            <a:srcRect/>
            <a:stretch>
              <a:fillRect l="-1560" t="-3362" r="-17842" b="-3362"/>
            </a:stretch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Source Sans 3 Medium"/>
              <a:ea typeface="Source Sans 3 Medium"/>
              <a:cs typeface="Source Sans 3 Medium"/>
              <a:sym typeface="Source Sans 3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491722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53DDF0-A43E-F240-95DB-99AB9187D0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AE5953-FD8F-B240-951F-73092667453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E422-9D73-624F-A2BD-C634C4B1E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8123F-D4AF-4945-A42B-070387DE0A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3786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DF9B5-2959-704A-AEC3-8C8CFE65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D711-3714-5345-83FF-33307627A4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This is the one-column layout slide. </a:t>
            </a:r>
          </a:p>
          <a:p>
            <a:r>
              <a:rPr lang="en-US" dirty="0"/>
              <a:t>There is room for short sentences or paragraphs, whatever suits your content needs.</a:t>
            </a:r>
          </a:p>
          <a:p>
            <a:r>
              <a:rPr lang="en-US" dirty="0"/>
              <a:t>You can also link to a website, such as </a:t>
            </a:r>
            <a:r>
              <a:rPr lang="en-US" dirty="0" err="1"/>
              <a:t>ucsd.edu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2303E-DA8B-264F-85A7-87817531D7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86276-94AC-764E-A9A9-86BE96713CF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9120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BC607-E72D-7B48-980A-278E3441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A7270-0D0A-464C-92A7-73805BB85D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Bulleted text goes here.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mindful of the space and avoid overlapping text with other design elements.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swap in your own photo </a:t>
            </a:r>
            <a:br>
              <a:rPr lang="en-US" dirty="0"/>
            </a:br>
            <a:r>
              <a:rPr lang="en-US" dirty="0"/>
              <a:t>to the right.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3E714-822A-6F44-8F9B-8A07FFAD78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C756-128B-DD4B-A684-C634AB177E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E51511-D9ED-2243-B57D-68410B4EC568}"/>
              </a:ext>
            </a:extLst>
          </p:cNvPr>
          <p:cNvGrpSpPr/>
          <p:nvPr/>
        </p:nvGrpSpPr>
        <p:grpSpPr>
          <a:xfrm>
            <a:off x="4991100" y="1058465"/>
            <a:ext cx="4846320" cy="3044115"/>
            <a:chOff x="4991100" y="1058465"/>
            <a:chExt cx="4846320" cy="3044115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3A1F6B8-8685-C04B-8B34-4B7439F403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1100" y="1058465"/>
              <a:ext cx="4846320" cy="3044115"/>
            </a:xfrm>
            <a:prstGeom prst="roundRect">
              <a:avLst>
                <a:gd name="adj" fmla="val 7143"/>
              </a:avLst>
            </a:prstGeom>
            <a:blipFill>
              <a:blip r:embed="rId2"/>
              <a:stretch>
                <a:fillRect l="-35849" t="-26597" r="-35849" b="-8575"/>
              </a:stretch>
            </a:blip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Source Sans 3 Medium"/>
                <a:ea typeface="Source Sans 3 Medium"/>
                <a:cs typeface="Source Sans 3 Medium"/>
                <a:sym typeface="Source Sans 3 Medium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0E5A34-0267-DE40-82B2-88611EF3D6BB}"/>
                </a:ext>
              </a:extLst>
            </p:cNvPr>
            <p:cNvSpPr txBox="1"/>
            <p:nvPr/>
          </p:nvSpPr>
          <p:spPr>
            <a:xfrm>
              <a:off x="6490400" y="2138179"/>
              <a:ext cx="1455420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Source Sans 3 Regular"/>
                  <a:ea typeface="Source Sans 3 Regular"/>
                  <a:cs typeface="Source Sans 3 Regular"/>
                  <a:sym typeface="Source Sans 3 Regular"/>
                </a:rPr>
                <a:t>Sample Image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5850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7458-6027-CB4A-8730-773EDFB8B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F0019-B796-794B-9F10-BA6699E21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BCAF1-F0F7-3D4F-93FF-46E70733D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0875-40BD-0749-AD8A-385CAF2E832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75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D24F6E-EAFA-6E4C-9819-F8A6C842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000979" y="4785942"/>
            <a:ext cx="1561625" cy="219102"/>
          </a:xfrm>
        </p:spPr>
        <p:txBody>
          <a:bodyPr/>
          <a:lstStyle/>
          <a:p>
            <a:r>
              <a:rPr lang="en-US" dirty="0"/>
              <a:t>UC San Diego Health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UC San Diego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603266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8C733-9067-6740-ACEC-D36B6FE84B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UC San Diego Health Sciences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6A34C8-2E55-A747-968C-240E1A5224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46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UCSD_HS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FFCD00"/>
      </a:accent3>
      <a:accent4>
        <a:srgbClr val="C69214"/>
      </a:accent4>
      <a:accent5>
        <a:srgbClr val="F5F0E6"/>
      </a:accent5>
      <a:accent6>
        <a:srgbClr val="B6B1A9"/>
      </a:accent6>
      <a:hlink>
        <a:srgbClr val="00C6D7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UCSD_HS_SourceSansTeko_Template_16x9.pptx" id="{410362D4-76E1-174F-9E04-1B99182D8E57}" vid="{C9EAAE59-67BE-8846-9CEA-7D386F6128DF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21_BasicWhite</Template>
  <TotalTime>7</TotalTime>
  <Words>116</Words>
  <Application>Microsoft Macintosh PowerPoint</Application>
  <PresentationFormat>On-screen Show (16:9)</PresentationFormat>
  <Paragraphs>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Source Sans 3</vt:lpstr>
      <vt:lpstr>Source Sans 3 Medium</vt:lpstr>
      <vt:lpstr>Source Sans 3 Regular</vt:lpstr>
      <vt:lpstr>System Font Regular</vt:lpstr>
      <vt:lpstr>Teko Medium</vt:lpstr>
      <vt:lpstr>Wingdings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Mam, Cindy</dc:creator>
  <cp:lastModifiedBy>Mam, Cindy</cp:lastModifiedBy>
  <cp:revision>2</cp:revision>
  <dcterms:created xsi:type="dcterms:W3CDTF">2026-01-20T19:22:59Z</dcterms:created>
  <dcterms:modified xsi:type="dcterms:W3CDTF">2026-01-22T17:16:37Z</dcterms:modified>
</cp:coreProperties>
</file>