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93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72" r:id="rId18"/>
    <p:sldId id="273" r:id="rId19"/>
    <p:sldId id="274" r:id="rId20"/>
    <p:sldId id="275" r:id="rId21"/>
    <p:sldId id="286" r:id="rId22"/>
    <p:sldId id="277" r:id="rId23"/>
    <p:sldId id="278" r:id="rId24"/>
    <p:sldId id="292" r:id="rId25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/>
    <p:restoredTop sz="94718"/>
  </p:normalViewPr>
  <p:slideViewPr>
    <p:cSldViewPr snapToGrid="0" showGuides="1">
      <p:cViewPr varScale="1">
        <p:scale>
          <a:sx n="189" d="100"/>
          <a:sy n="189" d="100"/>
        </p:scale>
        <p:origin x="148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2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Source Sans 3 SemiBold" panose="020B0303030403020204" pitchFamily="34" charset="0"/>
                <a:ea typeface="Source Sans 3 SemiBold" panose="020B0303030403020204" pitchFamily="34" charset="0"/>
                <a:cs typeface="Source Sans 3 SemiBold" panose="020B030303040302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18298-472D-30A8-6D8F-5FEC9423A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1"/>
          <a:stretch/>
        </p:blipFill>
        <p:spPr>
          <a:xfrm>
            <a:off x="1850" y="4718049"/>
            <a:ext cx="9144000" cy="4275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i="0">
                <a:solidFill>
                  <a:schemeClr val="bg2"/>
                </a:solidFill>
                <a:latin typeface="Teko SemiBold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14200" b="1" i="0">
                <a:solidFill>
                  <a:schemeClr val="tx1"/>
                </a:solidFill>
                <a:latin typeface="Teko SemiBold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 SemiBold" pitchFamily="2" charset="77"/>
                <a:ea typeface="Teko SemiBold" pitchFamily="2" charset="77"/>
                <a:cs typeface="Teko SemiBold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DSC_1202_UCSanDiegoPublications_ErikJepsen-72dpi.jpg">
            <a:extLst>
              <a:ext uri="{FF2B5EF4-FFF2-40B4-BE49-F238E27FC236}">
                <a16:creationId xmlns:a16="http://schemas.microsoft.com/office/drawing/2014/main" id="{D23429EA-09B8-46E1-C968-BE8ECA24B5A9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454F6-353C-4ABE-B9A3-6B71BF7C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8"/>
          <a:stretch/>
        </p:blipFill>
        <p:spPr>
          <a:xfrm>
            <a:off x="1850" y="4728697"/>
            <a:ext cx="9144000" cy="416883"/>
          </a:xfrm>
          <a:prstGeom prst="rect">
            <a:avLst/>
          </a:prstGeom>
        </p:spPr>
      </p:pic>
      <p:pic>
        <p:nvPicPr>
          <p:cNvPr id="2" name="UCSD-BrandRefresh-PPTBackgrounds-v4_Blues-NotchTop.png">
            <a:extLst>
              <a:ext uri="{FF2B5EF4-FFF2-40B4-BE49-F238E27FC236}">
                <a16:creationId xmlns:a16="http://schemas.microsoft.com/office/drawing/2014/main" id="{9D249656-4BC9-D929-E698-9DEC81856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79429"/>
          <a:stretch/>
        </p:blipFill>
        <p:spPr>
          <a:xfrm>
            <a:off x="1850" y="0"/>
            <a:ext cx="9140300" cy="105727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2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Source Sans 3 SemiBold" panose="020B0303030403020204" pitchFamily="34" charset="0"/>
                <a:ea typeface="Source Sans 3 SemiBold" panose="020B0303030403020204" pitchFamily="34" charset="0"/>
                <a:cs typeface="Source Sans 3 SemiBold" panose="020B030303040302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94A7BC-D916-FABC-76D8-28C22702B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1"/>
          <a:stretch/>
        </p:blipFill>
        <p:spPr>
          <a:xfrm>
            <a:off x="1850" y="4718049"/>
            <a:ext cx="9144000" cy="4275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800" b="1" i="0">
                <a:solidFill>
                  <a:srgbClr val="FFFFFF"/>
                </a:solidFill>
                <a:latin typeface="Teko SemiBold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336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3" y="0"/>
            <a:ext cx="9148763" cy="51482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336"/>
            <a:ext cx="6375400" cy="6572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6537F190-4D26-48CB-FBD0-E6E8BE0D5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2" b="-5762"/>
          <a:stretch>
            <a:fillRect/>
          </a:stretch>
        </p:blipFill>
        <p:spPr>
          <a:xfrm>
            <a:off x="7469198" y="176868"/>
            <a:ext cx="1469392" cy="4030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 SemiBold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74FC1AD-F2B0-4DC8-0C63-F1239F07068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44" b="-16644"/>
          <a:stretch>
            <a:fillRect/>
          </a:stretch>
        </p:blipFill>
        <p:spPr>
          <a:xfrm>
            <a:off x="6819843" y="181535"/>
            <a:ext cx="2009775" cy="65890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752EE-A7CA-5BE7-E282-FE97FB9C89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24478-F1D0-51A8-DE00-843723F804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6717EB-9F69-FFC2-6A78-D560A50E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24085725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06A03-7C12-4475-B49E-AE68F43EF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1850" y="4661495"/>
            <a:ext cx="9144000" cy="4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E9F9B-FA98-DA47-4C01-C57409FA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83FDE565-C17D-DCB0-84C5-F5863BA299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2" b="-5762"/>
          <a:stretch>
            <a:fillRect/>
          </a:stretch>
        </p:blipFill>
        <p:spPr>
          <a:xfrm>
            <a:off x="7469198" y="176868"/>
            <a:ext cx="1469392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51C66-B731-FB01-9F81-874DEF6C9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0" y="4673299"/>
            <a:ext cx="9144000" cy="4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1465BB-54C2-5D7E-C707-54602E19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0" y="0"/>
            <a:ext cx="9144000" cy="81354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4F361CF9-A2D8-C989-C20F-BA1411361C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7" t="-3318" r="-1357" b="-2438"/>
          <a:stretch>
            <a:fillRect/>
          </a:stretch>
        </p:blipFill>
        <p:spPr>
          <a:xfrm>
            <a:off x="7455947" y="106744"/>
            <a:ext cx="1495895" cy="5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F0E56-F7C5-AF03-ABE7-737DE1164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0" y="0"/>
            <a:ext cx="9144000" cy="8135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DBCC675D-48F1-34E7-C82D-E50E65DA5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2" b="-5762"/>
          <a:stretch>
            <a:fillRect/>
          </a:stretch>
        </p:blipFill>
        <p:spPr>
          <a:xfrm>
            <a:off x="7469198" y="176868"/>
            <a:ext cx="1469392" cy="4030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BC91F-A893-86DC-C429-3EDA07EBD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0" y="4673299"/>
            <a:ext cx="9144000" cy="484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FD6ED-CB49-999B-1369-AD5A5949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CA46EA4B-C59D-C883-6CA0-AB6A06EA2B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2" b="-5762"/>
          <a:stretch>
            <a:fillRect/>
          </a:stretch>
        </p:blipFill>
        <p:spPr>
          <a:xfrm>
            <a:off x="7469198" y="176868"/>
            <a:ext cx="1469392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23" b="-17323"/>
          <a:stretch>
            <a:fillRect/>
          </a:stretch>
        </p:blipFill>
        <p:spPr>
          <a:xfrm>
            <a:off x="6819843" y="161365"/>
            <a:ext cx="2009775" cy="665629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19744" b="3516"/>
          <a:stretch/>
        </p:blipFill>
        <p:spPr>
          <a:xfrm>
            <a:off x="4572000" y="1002172"/>
            <a:ext cx="4572000" cy="3473024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 </a:t>
            </a:r>
            <a:r>
              <a:rPr lang="en-US" dirty="0"/>
              <a:t>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/>
      </p:pic>
      <p:pic>
        <p:nvPicPr>
          <p:cNvPr id="9" name="UCSD-BrandRefresh-PPTBackgrounds-v4_Blues-NotchTop.png">
            <a:extLst>
              <a:ext uri="{FF2B5EF4-FFF2-40B4-BE49-F238E27FC236}">
                <a16:creationId xmlns:a16="http://schemas.microsoft.com/office/drawing/2014/main" id="{535CB5CB-73DC-00F6-6BA3-A381EC79B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79429"/>
          <a:stretch/>
        </p:blipFill>
        <p:spPr>
          <a:xfrm>
            <a:off x="1850" y="0"/>
            <a:ext cx="9140300" cy="105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74683D-2079-5DFE-5214-1055BBA6D52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83" b="-15283"/>
          <a:stretch>
            <a:fillRect/>
          </a:stretch>
        </p:blipFill>
        <p:spPr>
          <a:xfrm>
            <a:off x="6819843" y="215153"/>
            <a:ext cx="2009775" cy="6454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&amp; Gold">
      <a:dk1>
        <a:srgbClr val="182B48"/>
      </a:dk1>
      <a:lt1>
        <a:srgbClr val="FFCC00"/>
      </a:lt1>
      <a:dk2>
        <a:srgbClr val="182B48"/>
      </a:dk2>
      <a:lt2>
        <a:srgbClr val="FEFFFF"/>
      </a:lt2>
      <a:accent1>
        <a:srgbClr val="00629B"/>
      </a:accent1>
      <a:accent2>
        <a:srgbClr val="FFCC00"/>
      </a:accent2>
      <a:accent3>
        <a:srgbClr val="182B48"/>
      </a:accent3>
      <a:accent4>
        <a:srgbClr val="C59114"/>
      </a:accent4>
      <a:accent5>
        <a:srgbClr val="747578"/>
      </a:accent5>
      <a:accent6>
        <a:srgbClr val="FFCC00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1095</Words>
  <Application>Microsoft Macintosh PowerPoint</Application>
  <PresentationFormat>On-screen Show (16:9)</PresentationFormat>
  <Paragraphs>132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Teko SemiBold</vt:lpstr>
      <vt:lpstr>21_BasicWhite</vt:lpstr>
      <vt:lpstr>BLUE AND GOLD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34</cp:revision>
  <dcterms:modified xsi:type="dcterms:W3CDTF">2026-01-30T23:03:02Z</dcterms:modified>
</cp:coreProperties>
</file>