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B7831D3C-EF2C-F102-B285-4D88EFAAB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58" b="-15858"/>
          <a:stretch>
            <a:fillRect/>
          </a:stretch>
        </p:blipFill>
        <p:spPr>
          <a:xfrm>
            <a:off x="6813693" y="4023799"/>
            <a:ext cx="2058988" cy="817563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AAB2B100-6C83-ABC3-BA26-A17BA67C5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58" b="-15858"/>
          <a:stretch>
            <a:fillRect/>
          </a:stretch>
        </p:blipFill>
        <p:spPr>
          <a:xfrm>
            <a:off x="6813693" y="4023799"/>
            <a:ext cx="2058988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10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3</cp:revision>
  <dcterms:created xsi:type="dcterms:W3CDTF">2026-01-20T19:22:59Z</dcterms:created>
  <dcterms:modified xsi:type="dcterms:W3CDTF">2026-01-21T23:30:29Z</dcterms:modified>
</cp:coreProperties>
</file>