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Source Sans 3" panose="020B0303030403020204" pitchFamily="34" charset="0"/>
      <p:regular r:id="rId22"/>
      <p:bold r:id="rId23"/>
      <p:italic r:id="rId24"/>
      <p:boldItalic r:id="rId25"/>
    </p:embeddedFont>
    <p:embeddedFont>
      <p:font typeface="Source Sans 3 Black" panose="020B0303030403020204" pitchFamily="34" charset="0"/>
      <p:bold r:id="rId26"/>
      <p:italic r:id="rId27"/>
      <p:boldItalic r:id="rId28"/>
    </p:embeddedFont>
    <p:embeddedFont>
      <p:font typeface="Source Sans 3 Light" panose="020B0303030403020204" pitchFamily="34" charset="0"/>
      <p:regular r:id="rId29"/>
      <p:bold r:id="rId30"/>
      <p:italic r:id="rId31"/>
      <p:boldItalic r:id="rId32"/>
    </p:embeddedFont>
    <p:embeddedFont>
      <p:font typeface="Source Sans 3 SemiBold" panose="020B0303030403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7c9638c8a0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7c9638c8a0_0_2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7c9638c8a0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7c9638c8a0_0_2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c9638c8a0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7c9638c8a0_0_1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7c9638c8a0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7c9638c8a0_0_2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7c9638c8a0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7c9638c8a0_0_2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7c9638c8a0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7c9638c8a0_0_26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7c9638c8a0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7c9638c8a0_0_2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7c9638c8a0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7c9638c8a0_0_1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7c9638c8a0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7c9638c8a0_0_1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7c9638c8a0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7c9638c8a0_0_19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c9638c8a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7c9638c8a0_0_20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7c9638c8a0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7c9638c8a0_0_20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c9638c8a0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7c9638c8a0_0_2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UCSD-BrandRefresh-PPTBackgrounds-v4_SimpleGold-NotchTop.png"/>
          <p:cNvPicPr preferRelativeResize="0"/>
          <p:nvPr/>
        </p:nvPicPr>
        <p:blipFill rotWithShape="1">
          <a:blip r:embed="rId2">
            <a:alphaModFix/>
          </a:blip>
          <a:srcRect t="26" b="78580"/>
          <a:stretch/>
        </p:blipFill>
        <p:spPr>
          <a:xfrm>
            <a:off x="1850" y="0"/>
            <a:ext cx="9140300" cy="110094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1" y="4429125"/>
            <a:ext cx="8229599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100"/>
              <a:buFont typeface="Source Sans 3"/>
              <a:buNone/>
              <a:defRPr sz="1100"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100"/>
              <a:buChar char="•"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100"/>
              <a:buChar char="•"/>
              <a:defRPr sz="1100"/>
            </a:lvl5pPr>
            <a:lvl6pPr marL="2743200" lvl="5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100"/>
              <a:buChar char="•"/>
              <a:defRPr sz="1100"/>
            </a:lvl6pPr>
            <a:lvl7pPr marL="3200400" lvl="6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100"/>
              <a:buChar char="•"/>
              <a:defRPr sz="1100"/>
            </a:lvl7pPr>
            <a:lvl8pPr marL="3657600" lvl="7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100"/>
              <a:buChar char="•"/>
              <a:defRPr sz="1100"/>
            </a:lvl8pPr>
            <a:lvl9pPr marL="4114800" lvl="8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57200" y="1100950"/>
            <a:ext cx="8239200" cy="15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4600"/>
              <a:buFont typeface="Source Sans 3 Light"/>
              <a:buNone/>
              <a:defRPr sz="4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3"/>
          </p:nvPr>
        </p:nvSpPr>
        <p:spPr>
          <a:xfrm>
            <a:off x="457200" y="2743200"/>
            <a:ext cx="8239200" cy="57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1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12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>
              <a:spcBef>
                <a:spcPts val="12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>
              <a:spcBef>
                <a:spcPts val="12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>
              <a:spcBef>
                <a:spcPts val="12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>
              <a:spcBef>
                <a:spcPts val="12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>
              <a:spcBef>
                <a:spcPts val="12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>
              <a:spcBef>
                <a:spcPts val="12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>
              <a:spcBef>
                <a:spcPts val="120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pic>
        <p:nvPicPr>
          <p:cNvPr id="3" name="Picture 2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6D26E34E-7530-9030-FCDA-EB97249169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6234" y="209857"/>
            <a:ext cx="1700166" cy="49697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457200" y="438912"/>
            <a:ext cx="822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ubTitle" idx="1"/>
          </p:nvPr>
        </p:nvSpPr>
        <p:spPr>
          <a:xfrm>
            <a:off x="466275" y="960125"/>
            <a:ext cx="82296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SzPts val="1750"/>
              <a:buNone/>
              <a:defRPr sz="1750" b="1"/>
            </a:lvl1pPr>
            <a:lvl2pPr lvl="1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imple">
  <p:cSld name="Agenda Simp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457100" y="1581150"/>
            <a:ext cx="8229600" cy="284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rtl="0"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rtl="0"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rtl="0"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rtl="0"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rtl="0"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rtl="0"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rtl="0"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457200" y="438912"/>
            <a:ext cx="822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ubTitle" idx="2"/>
          </p:nvPr>
        </p:nvSpPr>
        <p:spPr>
          <a:xfrm>
            <a:off x="466275" y="960125"/>
            <a:ext cx="82296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SzPts val="1750"/>
              <a:buNone/>
              <a:defRPr sz="1750" b="1"/>
            </a:lvl1pPr>
            <a:lvl2pPr lvl="1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Numbered">
  <p:cSld name="Agenda Numbered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>
            <a:spLocks noGrp="1"/>
          </p:cNvSpPr>
          <p:nvPr>
            <p:ph type="body" idx="1"/>
          </p:nvPr>
        </p:nvSpPr>
        <p:spPr>
          <a:xfrm>
            <a:off x="445465" y="3745008"/>
            <a:ext cx="381000" cy="381000"/>
          </a:xfrm>
          <a:prstGeom prst="ellipse">
            <a:avLst/>
          </a:prstGeom>
          <a:noFill/>
          <a:ln w="19050" cap="flat" cmpd="sng">
            <a:solidFill>
              <a:srgbClr val="C692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sz="1350" b="1">
                <a:solidFill>
                  <a:schemeClr val="accen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5pPr>
            <a:lvl6pPr marL="2743200" lvl="5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6pPr>
            <a:lvl7pPr marL="3200400" lvl="6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7pPr>
            <a:lvl8pPr marL="3657600" lvl="7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8pPr>
            <a:lvl9pPr marL="4114800" lvl="8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>
            <a:spLocks noGrp="1"/>
          </p:cNvSpPr>
          <p:nvPr>
            <p:ph type="body" idx="2"/>
          </p:nvPr>
        </p:nvSpPr>
        <p:spPr>
          <a:xfrm>
            <a:off x="445465" y="3207883"/>
            <a:ext cx="381000" cy="381000"/>
          </a:xfrm>
          <a:prstGeom prst="ellipse">
            <a:avLst/>
          </a:prstGeom>
          <a:noFill/>
          <a:ln w="19050" cap="flat" cmpd="sng">
            <a:solidFill>
              <a:srgbClr val="C692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sz="1350" b="1">
                <a:solidFill>
                  <a:schemeClr val="accen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5pPr>
            <a:lvl6pPr marL="2743200" lvl="5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6pPr>
            <a:lvl7pPr marL="3200400" lvl="6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7pPr>
            <a:lvl8pPr marL="3657600" lvl="7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8pPr>
            <a:lvl9pPr marL="4114800" lvl="8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body" idx="3"/>
          </p:nvPr>
        </p:nvSpPr>
        <p:spPr>
          <a:xfrm>
            <a:off x="445465" y="2670759"/>
            <a:ext cx="381000" cy="381000"/>
          </a:xfrm>
          <a:prstGeom prst="ellipse">
            <a:avLst/>
          </a:prstGeom>
          <a:noFill/>
          <a:ln w="19050" cap="flat" cmpd="sng">
            <a:solidFill>
              <a:srgbClr val="C692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sz="1350" b="1">
                <a:solidFill>
                  <a:schemeClr val="accen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5pPr>
            <a:lvl6pPr marL="2743200" lvl="5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6pPr>
            <a:lvl7pPr marL="3200400" lvl="6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7pPr>
            <a:lvl8pPr marL="3657600" lvl="7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8pPr>
            <a:lvl9pPr marL="4114800" lvl="8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>
            <a:spLocks noGrp="1"/>
          </p:cNvSpPr>
          <p:nvPr>
            <p:ph type="body" idx="4"/>
          </p:nvPr>
        </p:nvSpPr>
        <p:spPr>
          <a:xfrm>
            <a:off x="445465" y="2133634"/>
            <a:ext cx="381000" cy="381000"/>
          </a:xfrm>
          <a:prstGeom prst="ellipse">
            <a:avLst/>
          </a:prstGeom>
          <a:noFill/>
          <a:ln w="19050" cap="flat" cmpd="sng">
            <a:solidFill>
              <a:srgbClr val="C692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sz="1350" b="1">
                <a:solidFill>
                  <a:schemeClr val="accen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5pPr>
            <a:lvl6pPr marL="2743200" lvl="5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6pPr>
            <a:lvl7pPr marL="3200400" lvl="6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7pPr>
            <a:lvl8pPr marL="3657600" lvl="7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8pPr>
            <a:lvl9pPr marL="4114800" lvl="8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body" idx="5"/>
          </p:nvPr>
        </p:nvSpPr>
        <p:spPr>
          <a:xfrm>
            <a:off x="445465" y="1596509"/>
            <a:ext cx="381000" cy="381000"/>
          </a:xfrm>
          <a:prstGeom prst="ellipse">
            <a:avLst/>
          </a:prstGeom>
          <a:noFill/>
          <a:ln w="19050" cap="flat" cmpd="sng">
            <a:solidFill>
              <a:srgbClr val="C692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sz="1350" b="1">
                <a:solidFill>
                  <a:schemeClr val="accen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5pPr>
            <a:lvl6pPr marL="2743200" lvl="5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6pPr>
            <a:lvl7pPr marL="3200400" lvl="6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7pPr>
            <a:lvl8pPr marL="3657600" lvl="7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8pPr>
            <a:lvl9pPr marL="4114800" lvl="8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>
            <a:spLocks noGrp="1"/>
          </p:cNvSpPr>
          <p:nvPr>
            <p:ph type="body" idx="6"/>
          </p:nvPr>
        </p:nvSpPr>
        <p:spPr>
          <a:xfrm>
            <a:off x="4712053" y="3745008"/>
            <a:ext cx="381000" cy="381000"/>
          </a:xfrm>
          <a:prstGeom prst="ellipse">
            <a:avLst/>
          </a:prstGeom>
          <a:noFill/>
          <a:ln w="19050" cap="flat" cmpd="sng">
            <a:solidFill>
              <a:srgbClr val="C692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sz="1350" b="1">
                <a:solidFill>
                  <a:schemeClr val="accen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5pPr>
            <a:lvl6pPr marL="2743200" lvl="5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6pPr>
            <a:lvl7pPr marL="3200400" lvl="6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7pPr>
            <a:lvl8pPr marL="3657600" lvl="7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8pPr>
            <a:lvl9pPr marL="4114800" lvl="8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>
            <a:spLocks noGrp="1"/>
          </p:cNvSpPr>
          <p:nvPr>
            <p:ph type="body" idx="7"/>
          </p:nvPr>
        </p:nvSpPr>
        <p:spPr>
          <a:xfrm>
            <a:off x="4712053" y="3207883"/>
            <a:ext cx="381000" cy="381000"/>
          </a:xfrm>
          <a:prstGeom prst="ellipse">
            <a:avLst/>
          </a:prstGeom>
          <a:noFill/>
          <a:ln w="19050" cap="flat" cmpd="sng">
            <a:solidFill>
              <a:srgbClr val="C692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sz="1350" b="1">
                <a:solidFill>
                  <a:schemeClr val="accen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5pPr>
            <a:lvl6pPr marL="2743200" lvl="5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6pPr>
            <a:lvl7pPr marL="3200400" lvl="6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7pPr>
            <a:lvl8pPr marL="3657600" lvl="7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8pPr>
            <a:lvl9pPr marL="4114800" lvl="8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>
            <a:spLocks noGrp="1"/>
          </p:cNvSpPr>
          <p:nvPr>
            <p:ph type="body" idx="8"/>
          </p:nvPr>
        </p:nvSpPr>
        <p:spPr>
          <a:xfrm>
            <a:off x="4712053" y="2670759"/>
            <a:ext cx="381000" cy="381000"/>
          </a:xfrm>
          <a:prstGeom prst="ellipse">
            <a:avLst/>
          </a:prstGeom>
          <a:noFill/>
          <a:ln w="19050" cap="flat" cmpd="sng">
            <a:solidFill>
              <a:srgbClr val="C692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sz="1350" b="1">
                <a:solidFill>
                  <a:schemeClr val="accen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5pPr>
            <a:lvl6pPr marL="2743200" lvl="5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6pPr>
            <a:lvl7pPr marL="3200400" lvl="6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7pPr>
            <a:lvl8pPr marL="3657600" lvl="7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8pPr>
            <a:lvl9pPr marL="4114800" lvl="8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>
            <a:spLocks noGrp="1"/>
          </p:cNvSpPr>
          <p:nvPr>
            <p:ph type="body" idx="9"/>
          </p:nvPr>
        </p:nvSpPr>
        <p:spPr>
          <a:xfrm>
            <a:off x="4712053" y="1596509"/>
            <a:ext cx="381000" cy="381000"/>
          </a:xfrm>
          <a:prstGeom prst="ellipse">
            <a:avLst/>
          </a:prstGeom>
          <a:noFill/>
          <a:ln w="19050" cap="flat" cmpd="sng">
            <a:solidFill>
              <a:srgbClr val="C692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sz="1350" b="1">
                <a:solidFill>
                  <a:schemeClr val="accen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5pPr>
            <a:lvl6pPr marL="2743200" lvl="5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6pPr>
            <a:lvl7pPr marL="3200400" lvl="6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7pPr>
            <a:lvl8pPr marL="3657600" lvl="7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8pPr>
            <a:lvl9pPr marL="4114800" lvl="8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>
            <a:spLocks noGrp="1"/>
          </p:cNvSpPr>
          <p:nvPr>
            <p:ph type="body" idx="13"/>
          </p:nvPr>
        </p:nvSpPr>
        <p:spPr>
          <a:xfrm>
            <a:off x="4712053" y="2133634"/>
            <a:ext cx="381000" cy="381000"/>
          </a:xfrm>
          <a:prstGeom prst="ellipse">
            <a:avLst/>
          </a:prstGeom>
          <a:noFill/>
          <a:ln w="19050" cap="flat" cmpd="sng">
            <a:solidFill>
              <a:srgbClr val="C692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sz="1350" b="1">
                <a:solidFill>
                  <a:schemeClr val="accen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5pPr>
            <a:lvl6pPr marL="2743200" lvl="5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6pPr>
            <a:lvl7pPr marL="3200400" lvl="6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7pPr>
            <a:lvl8pPr marL="3657600" lvl="7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8pPr>
            <a:lvl9pPr marL="4114800" lvl="8" indent="-3143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 sz="135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4"/>
          </p:nvPr>
        </p:nvSpPr>
        <p:spPr>
          <a:xfrm>
            <a:off x="944240" y="1589250"/>
            <a:ext cx="3476100" cy="3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5"/>
          </p:nvPr>
        </p:nvSpPr>
        <p:spPr>
          <a:xfrm>
            <a:off x="944240" y="2122363"/>
            <a:ext cx="3476100" cy="3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6"/>
          </p:nvPr>
        </p:nvSpPr>
        <p:spPr>
          <a:xfrm>
            <a:off x="944240" y="2655475"/>
            <a:ext cx="3476100" cy="3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7"/>
          </p:nvPr>
        </p:nvSpPr>
        <p:spPr>
          <a:xfrm>
            <a:off x="944240" y="3188588"/>
            <a:ext cx="3476100" cy="3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8"/>
          </p:nvPr>
        </p:nvSpPr>
        <p:spPr>
          <a:xfrm>
            <a:off x="944240" y="3721700"/>
            <a:ext cx="3476100" cy="3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9"/>
          </p:nvPr>
        </p:nvSpPr>
        <p:spPr>
          <a:xfrm>
            <a:off x="5210815" y="1589250"/>
            <a:ext cx="3476100" cy="3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20"/>
          </p:nvPr>
        </p:nvSpPr>
        <p:spPr>
          <a:xfrm>
            <a:off x="5210815" y="2122363"/>
            <a:ext cx="3476100" cy="3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21"/>
          </p:nvPr>
        </p:nvSpPr>
        <p:spPr>
          <a:xfrm>
            <a:off x="5210815" y="2655475"/>
            <a:ext cx="3476100" cy="3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22"/>
          </p:nvPr>
        </p:nvSpPr>
        <p:spPr>
          <a:xfrm>
            <a:off x="5210815" y="3188588"/>
            <a:ext cx="3476100" cy="3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23"/>
          </p:nvPr>
        </p:nvSpPr>
        <p:spPr>
          <a:xfrm>
            <a:off x="5210815" y="3721700"/>
            <a:ext cx="3476100" cy="3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24"/>
          </p:nvPr>
        </p:nvSpPr>
        <p:spPr>
          <a:xfrm>
            <a:off x="466275" y="960125"/>
            <a:ext cx="82296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SzPts val="1750"/>
              <a:buNone/>
              <a:defRPr sz="1750" b="1"/>
            </a:lvl1pPr>
            <a:lvl2pPr lvl="1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457200" y="438150"/>
            <a:ext cx="8229900" cy="399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1200"/>
              </a:spcBef>
              <a:spcAft>
                <a:spcPts val="0"/>
              </a:spcAft>
              <a:buSzPts val="4350"/>
              <a:buNone/>
              <a:defRPr sz="4350" b="1"/>
            </a:lvl1pPr>
            <a:lvl2pPr lvl="1" algn="ctr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457200" y="438150"/>
            <a:ext cx="8229600" cy="283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spcBef>
                <a:spcPts val="1200"/>
              </a:spcBef>
              <a:spcAft>
                <a:spcPts val="0"/>
              </a:spcAft>
              <a:buSzPts val="13100"/>
              <a:buFont typeface="Source Sans 3 Black"/>
              <a:buNone/>
              <a:defRPr sz="13100">
                <a:latin typeface="Source Sans 3 Black"/>
                <a:ea typeface="Source Sans 3 Black"/>
                <a:cs typeface="Source Sans 3 Black"/>
                <a:sym typeface="Source Sans 3 Black"/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2"/>
          </p:nvPr>
        </p:nvSpPr>
        <p:spPr>
          <a:xfrm>
            <a:off x="457200" y="3098325"/>
            <a:ext cx="8229600" cy="96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spcBef>
                <a:spcPts val="1200"/>
              </a:spcBef>
              <a:spcAft>
                <a:spcPts val="0"/>
              </a:spcAft>
              <a:buSzPts val="2050"/>
              <a:buFont typeface="Source Sans 3 SemiBold"/>
              <a:buNone/>
              <a:defRPr sz="2050"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SzPts val="2050"/>
              <a:buFont typeface="Source Sans 3 SemiBold"/>
              <a:buNone/>
              <a:defRPr sz="2050"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SzPts val="2050"/>
              <a:buFont typeface="Source Sans 3 SemiBold"/>
              <a:buNone/>
              <a:defRPr sz="2050"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3pPr>
            <a:lvl4pPr lvl="3" algn="ctr">
              <a:spcBef>
                <a:spcPts val="1200"/>
              </a:spcBef>
              <a:spcAft>
                <a:spcPts val="0"/>
              </a:spcAft>
              <a:buSzPts val="2050"/>
              <a:buFont typeface="Source Sans 3 SemiBold"/>
              <a:buNone/>
              <a:defRPr sz="2050"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4pPr>
            <a:lvl5pPr lvl="4" algn="ctr">
              <a:spcBef>
                <a:spcPts val="1200"/>
              </a:spcBef>
              <a:spcAft>
                <a:spcPts val="0"/>
              </a:spcAft>
              <a:buSzPts val="2050"/>
              <a:buFont typeface="Source Sans 3 SemiBold"/>
              <a:buNone/>
              <a:defRPr sz="2050"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5pPr>
            <a:lvl6pPr lvl="5" algn="ctr">
              <a:spcBef>
                <a:spcPts val="1200"/>
              </a:spcBef>
              <a:spcAft>
                <a:spcPts val="0"/>
              </a:spcAft>
              <a:buSzPts val="2050"/>
              <a:buFont typeface="Source Sans 3 SemiBold"/>
              <a:buNone/>
              <a:defRPr sz="2050"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6pPr>
            <a:lvl7pPr lvl="6" algn="ctr">
              <a:spcBef>
                <a:spcPts val="1200"/>
              </a:spcBef>
              <a:spcAft>
                <a:spcPts val="0"/>
              </a:spcAft>
              <a:buSzPts val="2050"/>
              <a:buFont typeface="Source Sans 3 SemiBold"/>
              <a:buNone/>
              <a:defRPr sz="2050"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7pPr>
            <a:lvl8pPr lvl="7" algn="ctr">
              <a:spcBef>
                <a:spcPts val="1200"/>
              </a:spcBef>
              <a:spcAft>
                <a:spcPts val="0"/>
              </a:spcAft>
              <a:buSzPts val="2050"/>
              <a:buFont typeface="Source Sans 3 SemiBold"/>
              <a:buNone/>
              <a:defRPr sz="2050"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8pPr>
            <a:lvl9pPr lvl="8" algn="ctr">
              <a:spcBef>
                <a:spcPts val="1200"/>
              </a:spcBef>
              <a:spcAft>
                <a:spcPts val="0"/>
              </a:spcAft>
              <a:buSzPts val="2050"/>
              <a:buFont typeface="Source Sans 3 SemiBold"/>
              <a:buNone/>
              <a:defRPr sz="2050"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911259" y="3366771"/>
            <a:ext cx="7575020" cy="23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150"/>
              <a:buNone/>
              <a:defRPr sz="1150" b="1"/>
            </a:lvl1pPr>
            <a:lvl2pPr marL="914400" lvl="1" indent="-3016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150"/>
              <a:buChar char="•"/>
              <a:defRPr sz="1150" b="1"/>
            </a:lvl2pPr>
            <a:lvl3pPr marL="1371600" lvl="2" indent="-3016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150"/>
              <a:buChar char="•"/>
              <a:defRPr sz="1150" b="1"/>
            </a:lvl3pPr>
            <a:lvl4pPr marL="1828800" lvl="3" indent="-3016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150"/>
              <a:buChar char="•"/>
              <a:defRPr sz="1150" b="1"/>
            </a:lvl4pPr>
            <a:lvl5pPr marL="2286000" lvl="4" indent="-3016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150"/>
              <a:buChar char="•"/>
              <a:defRPr sz="1150" b="1"/>
            </a:lvl5pPr>
            <a:lvl6pPr marL="2743200" lvl="5" indent="-3016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150"/>
              <a:buChar char="•"/>
              <a:defRPr sz="1150" b="1"/>
            </a:lvl6pPr>
            <a:lvl7pPr marL="3200400" lvl="6" indent="-3016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150"/>
              <a:buChar char="•"/>
              <a:defRPr sz="1150" b="1"/>
            </a:lvl7pPr>
            <a:lvl8pPr marL="3657600" lvl="7" indent="-3016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150"/>
              <a:buChar char="•"/>
              <a:defRPr sz="1150" b="1"/>
            </a:lvl8pPr>
            <a:lvl9pPr marL="4114800" lvl="8" indent="-3016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150"/>
              <a:buChar char="•"/>
              <a:defRPr sz="1150" b="1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2"/>
          </p:nvPr>
        </p:nvSpPr>
        <p:spPr>
          <a:xfrm>
            <a:off x="657721" y="438150"/>
            <a:ext cx="7828500" cy="26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Source Sans 3 Light"/>
              <a:buNone/>
              <a:defRPr sz="3150" i="0">
                <a:solidFill>
                  <a:schemeClr val="dk1"/>
                </a:solidFill>
                <a:latin typeface="Source Sans 3 Light"/>
                <a:ea typeface="Source Sans 3 Light"/>
                <a:cs typeface="Source Sans 3 Light"/>
                <a:sym typeface="Source Sans 3 Ligh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Source Sans 3 Light"/>
              <a:buNone/>
              <a:defRPr sz="3150">
                <a:solidFill>
                  <a:schemeClr val="dk1"/>
                </a:solidFill>
                <a:latin typeface="Source Sans 3 Light"/>
                <a:ea typeface="Source Sans 3 Light"/>
                <a:cs typeface="Source Sans 3 Light"/>
                <a:sym typeface="Source Sans 3 Ligh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Source Sans 3 Light"/>
              <a:buNone/>
              <a:defRPr sz="3150">
                <a:solidFill>
                  <a:schemeClr val="dk1"/>
                </a:solidFill>
                <a:latin typeface="Source Sans 3 Light"/>
                <a:ea typeface="Source Sans 3 Light"/>
                <a:cs typeface="Source Sans 3 Light"/>
                <a:sym typeface="Source Sans 3 Ligh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Source Sans 3 Light"/>
              <a:buNone/>
              <a:defRPr sz="3150">
                <a:solidFill>
                  <a:schemeClr val="dk1"/>
                </a:solidFill>
                <a:latin typeface="Source Sans 3 Light"/>
                <a:ea typeface="Source Sans 3 Light"/>
                <a:cs typeface="Source Sans 3 Light"/>
                <a:sym typeface="Source Sans 3 Ligh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Source Sans 3 Light"/>
              <a:buNone/>
              <a:defRPr sz="3150">
                <a:solidFill>
                  <a:schemeClr val="dk1"/>
                </a:solidFill>
                <a:latin typeface="Source Sans 3 Light"/>
                <a:ea typeface="Source Sans 3 Light"/>
                <a:cs typeface="Source Sans 3 Light"/>
                <a:sym typeface="Source Sans 3 Light"/>
              </a:defRPr>
            </a:lvl5pPr>
            <a:lvl6pPr marL="2743200" lvl="5" indent="-4286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dk1"/>
              </a:buClr>
              <a:buSzPts val="3150"/>
              <a:buFont typeface="Source Sans 3 Light"/>
              <a:buChar char="•"/>
              <a:defRPr sz="3150">
                <a:solidFill>
                  <a:schemeClr val="dk1"/>
                </a:solidFill>
                <a:latin typeface="Source Sans 3 Light"/>
                <a:ea typeface="Source Sans 3 Light"/>
                <a:cs typeface="Source Sans 3 Light"/>
                <a:sym typeface="Source Sans 3 Light"/>
              </a:defRPr>
            </a:lvl6pPr>
            <a:lvl7pPr marL="3200400" lvl="6" indent="-4286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dk1"/>
              </a:buClr>
              <a:buSzPts val="3150"/>
              <a:buFont typeface="Source Sans 3 Light"/>
              <a:buChar char="•"/>
              <a:defRPr sz="3150">
                <a:solidFill>
                  <a:schemeClr val="dk1"/>
                </a:solidFill>
                <a:latin typeface="Source Sans 3 Light"/>
                <a:ea typeface="Source Sans 3 Light"/>
                <a:cs typeface="Source Sans 3 Light"/>
                <a:sym typeface="Source Sans 3 Light"/>
              </a:defRPr>
            </a:lvl7pPr>
            <a:lvl8pPr marL="3657600" lvl="7" indent="-4286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dk1"/>
              </a:buClr>
              <a:buSzPts val="3150"/>
              <a:buFont typeface="Source Sans 3 Light"/>
              <a:buChar char="•"/>
              <a:defRPr sz="3150">
                <a:solidFill>
                  <a:schemeClr val="dk1"/>
                </a:solidFill>
                <a:latin typeface="Source Sans 3 Light"/>
                <a:ea typeface="Source Sans 3 Light"/>
                <a:cs typeface="Source Sans 3 Light"/>
                <a:sym typeface="Source Sans 3 Light"/>
              </a:defRPr>
            </a:lvl8pPr>
            <a:lvl9pPr marL="4114800" lvl="8" indent="-428625" algn="l">
              <a:lnSpc>
                <a:spcPct val="90000"/>
              </a:lnSpc>
              <a:spcBef>
                <a:spcPts val="1313"/>
              </a:spcBef>
              <a:spcAft>
                <a:spcPts val="0"/>
              </a:spcAft>
              <a:buClr>
                <a:schemeClr val="dk1"/>
              </a:buClr>
              <a:buSzPts val="3150"/>
              <a:buFont typeface="Source Sans 3 Light"/>
              <a:buChar char="•"/>
              <a:defRPr sz="3150">
                <a:solidFill>
                  <a:schemeClr val="dk1"/>
                </a:solidFill>
                <a:latin typeface="Source Sans 3 Light"/>
                <a:ea typeface="Source Sans 3 Light"/>
                <a:cs typeface="Source Sans 3 Light"/>
                <a:sym typeface="Source Sans 3 Light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3 Up">
  <p:cSld name="Photo - 3 Up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>
            <a:spLocks noGrp="1"/>
          </p:cNvSpPr>
          <p:nvPr>
            <p:ph type="pic" idx="2"/>
          </p:nvPr>
        </p:nvSpPr>
        <p:spPr>
          <a:xfrm>
            <a:off x="457200" y="438478"/>
            <a:ext cx="5291100" cy="4214700"/>
          </a:xfrm>
          <a:prstGeom prst="roundRect">
            <a:avLst>
              <a:gd name="adj" fmla="val 2254"/>
            </a:avLst>
          </a:prstGeom>
          <a:noFill/>
          <a:ln>
            <a:noFill/>
          </a:ln>
        </p:spPr>
      </p:sp>
      <p:sp>
        <p:nvSpPr>
          <p:cNvPr id="107" name="Google Shape;107;p17"/>
          <p:cNvSpPr>
            <a:spLocks noGrp="1"/>
          </p:cNvSpPr>
          <p:nvPr>
            <p:ph type="pic" idx="3"/>
          </p:nvPr>
        </p:nvSpPr>
        <p:spPr>
          <a:xfrm>
            <a:off x="5910262" y="438146"/>
            <a:ext cx="2776500" cy="2019900"/>
          </a:xfrm>
          <a:prstGeom prst="roundRect">
            <a:avLst>
              <a:gd name="adj" fmla="val 4810"/>
            </a:avLst>
          </a:prstGeom>
          <a:noFill/>
          <a:ln>
            <a:noFill/>
          </a:ln>
        </p:spPr>
      </p:sp>
      <p:sp>
        <p:nvSpPr>
          <p:cNvPr id="108" name="Google Shape;108;p17"/>
          <p:cNvSpPr>
            <a:spLocks noGrp="1"/>
          </p:cNvSpPr>
          <p:nvPr>
            <p:ph type="pic" idx="4"/>
          </p:nvPr>
        </p:nvSpPr>
        <p:spPr>
          <a:xfrm>
            <a:off x="5910262" y="2633350"/>
            <a:ext cx="2776500" cy="2019900"/>
          </a:xfrm>
          <a:prstGeom prst="roundRect">
            <a:avLst>
              <a:gd name="adj" fmla="val 4810"/>
            </a:avLst>
          </a:prstGeom>
          <a:noFill/>
          <a:ln>
            <a:noFill/>
          </a:ln>
        </p:spPr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">
  <p:cSld name="Photo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2" name="Google Shape;112;p18" descr="UCSD-BrandRefresh-PPTBackgrounds-v4_SimpleGold-NotchBottom.png"/>
          <p:cNvPicPr preferRelativeResize="0"/>
          <p:nvPr/>
        </p:nvPicPr>
        <p:blipFill rotWithShape="1">
          <a:blip r:embed="rId2">
            <a:alphaModFix/>
          </a:blip>
          <a:srcRect t="84078"/>
          <a:stretch/>
        </p:blipFill>
        <p:spPr>
          <a:xfrm>
            <a:off x="1850" y="4324553"/>
            <a:ext cx="9140300" cy="81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 sz="900" b="0" i="0" u="none" strike="noStrike" cap="none">
                <a:solidFill>
                  <a:srgbClr val="FFFFFF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 sz="900" b="0" i="0" u="none" strike="noStrike" cap="none">
                <a:solidFill>
                  <a:srgbClr val="FFFFFF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 sz="900" b="0" i="0" u="none" strike="noStrike" cap="none">
                <a:solidFill>
                  <a:srgbClr val="FFFFFF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 sz="900" b="0" i="0" u="none" strike="noStrike" cap="none">
                <a:solidFill>
                  <a:srgbClr val="FFFFFF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 sz="900" b="0" i="0" u="none" strike="noStrike" cap="none">
                <a:solidFill>
                  <a:srgbClr val="FFFFFF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 sz="900" b="0" i="0" u="none" strike="noStrike" cap="none">
                <a:solidFill>
                  <a:srgbClr val="FFFFFF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 sz="900" b="0" i="0" u="none" strike="noStrike" cap="none">
                <a:solidFill>
                  <a:srgbClr val="FFFFFF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 sz="900" b="0" i="0" u="none" strike="noStrike" cap="none">
                <a:solidFill>
                  <a:srgbClr val="FFFFFF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 sz="900" b="0" i="0" u="none" strike="noStrike" cap="none">
                <a:solidFill>
                  <a:srgbClr val="FFFFFF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Only">
  <p:cSld name="Footer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Photo" userDrawn="1">
  <p:cSld name="Title &amp; Photo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9" name="Google Shape;19;p3" descr="UCSD-BrandRefresh-PPTBackgrounds-v4_SimpleGold-NotchBottom.png"/>
          <p:cNvPicPr preferRelativeResize="0"/>
          <p:nvPr/>
        </p:nvPicPr>
        <p:blipFill rotWithShape="1">
          <a:blip r:embed="rId2">
            <a:alphaModFix/>
          </a:blip>
          <a:srcRect t="84078"/>
          <a:stretch/>
        </p:blipFill>
        <p:spPr>
          <a:xfrm>
            <a:off x="1850" y="4324553"/>
            <a:ext cx="9140300" cy="81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 descr="UCSD-BrandRefresh-PPTBackgrounds-v4_SimpleGold-NotchTop.png"/>
          <p:cNvPicPr preferRelativeResize="0"/>
          <p:nvPr/>
        </p:nvPicPr>
        <p:blipFill rotWithShape="1">
          <a:blip r:embed="rId3">
            <a:alphaModFix/>
          </a:blip>
          <a:srcRect t="26" b="78580"/>
          <a:stretch/>
        </p:blipFill>
        <p:spPr>
          <a:xfrm>
            <a:off x="1851" y="0"/>
            <a:ext cx="9138329" cy="110070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474296"/>
            <a:ext cx="8229600" cy="180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88"/>
              <a:buFont typeface="Source Sans 3 Light"/>
              <a:buNone/>
              <a:defRPr sz="4688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1" y="420624"/>
            <a:ext cx="5366425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3"/>
              <a:buNone/>
              <a:defRPr sz="1100">
                <a:solidFill>
                  <a:srgbClr val="FFFFFF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1100"/>
              <a:buChar char="•"/>
              <a:defRPr sz="1100">
                <a:solidFill>
                  <a:srgbClr val="FFFFFF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1100"/>
              <a:buChar char="•"/>
              <a:defRPr sz="1100">
                <a:solidFill>
                  <a:srgbClr val="FFFFFF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1100"/>
              <a:buChar char="•"/>
              <a:defRPr sz="1100">
                <a:solidFill>
                  <a:srgbClr val="FFFFFF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1100"/>
              <a:buChar char="•"/>
              <a:defRPr sz="1100">
                <a:solidFill>
                  <a:srgbClr val="FFFFFF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1100"/>
              <a:buChar char="•"/>
              <a:defRPr sz="1100">
                <a:solidFill>
                  <a:srgbClr val="FFFFFF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1100"/>
              <a:buChar char="•"/>
              <a:defRPr sz="1100">
                <a:solidFill>
                  <a:srgbClr val="FFFFFF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1100"/>
              <a:buChar char="•"/>
              <a:defRPr sz="1100">
                <a:solidFill>
                  <a:srgbClr val="FFFFFF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1100"/>
              <a:buChar char="•"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4"/>
          </p:nvPr>
        </p:nvSpPr>
        <p:spPr>
          <a:xfrm>
            <a:off x="457200" y="4275665"/>
            <a:ext cx="6501319" cy="42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800" b="1">
                <a:solidFill>
                  <a:srgbClr val="FFFFFF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800" b="1">
                <a:solidFill>
                  <a:srgbClr val="FFFFFF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800" b="1">
                <a:solidFill>
                  <a:srgbClr val="FFFFFF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" name="Picture 1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12E131E6-F689-BB80-2309-0C4CE60433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96234" y="209857"/>
            <a:ext cx="1700166" cy="49697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1522413"/>
            <a:ext cx="82296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4300"/>
              <a:buFont typeface="Source Sans 3 Light"/>
              <a:buNone/>
              <a:defRPr sz="43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5001966" y="438151"/>
            <a:ext cx="3684834" cy="213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3200"/>
              <a:buFont typeface="Source Sans 3 Light"/>
              <a:buNone/>
              <a:defRPr sz="32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01875" y="2571400"/>
            <a:ext cx="3684900" cy="14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1200"/>
              </a:spcBef>
              <a:spcAft>
                <a:spcPts val="0"/>
              </a:spcAft>
              <a:buSzPts val="1850"/>
              <a:buNone/>
              <a:defRPr sz="1850" b="1"/>
            </a:lvl1pPr>
            <a:lvl2pPr lvl="1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457200" y="438900"/>
            <a:ext cx="4114800" cy="4114800"/>
          </a:xfrm>
          <a:prstGeom prst="roundRect">
            <a:avLst>
              <a:gd name="adj" fmla="val 2254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>
  <p:cSld name="Title &amp;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457200" y="1581150"/>
            <a:ext cx="8229600" cy="284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2"/>
          </p:nvPr>
        </p:nvSpPr>
        <p:spPr>
          <a:xfrm>
            <a:off x="466275" y="960125"/>
            <a:ext cx="82296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1200"/>
              </a:spcBef>
              <a:spcAft>
                <a:spcPts val="0"/>
              </a:spcAft>
              <a:buSzPts val="1750"/>
              <a:buNone/>
              <a:defRPr sz="1750" b="1"/>
            </a:lvl1pPr>
            <a:lvl2pPr lvl="1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466275" y="960125"/>
            <a:ext cx="82296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SzPts val="1750"/>
              <a:buNone/>
              <a:defRPr sz="1750" b="1"/>
            </a:lvl1pPr>
            <a:lvl2pPr lvl="1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457100" y="1581150"/>
            <a:ext cx="8229600" cy="284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17500"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7500"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>
              <a:spcBef>
                <a:spcPts val="1200"/>
              </a:spcBef>
              <a:spcAft>
                <a:spcPts val="100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">
  <p:cSld name="Title &amp; 2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466275" y="960125"/>
            <a:ext cx="82296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SzPts val="1750"/>
              <a:buNone/>
              <a:defRPr sz="1750" b="1"/>
            </a:lvl1pPr>
            <a:lvl2pPr lvl="1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57200" y="1581150"/>
            <a:ext cx="3984600" cy="284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4702200" y="1581150"/>
            <a:ext cx="3984600" cy="284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RIght">
  <p:cSld name="Photo RIgh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457300" y="1581150"/>
            <a:ext cx="3662400" cy="284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>
            <a:spLocks noGrp="1"/>
          </p:cNvSpPr>
          <p:nvPr>
            <p:ph type="pic" idx="2"/>
          </p:nvPr>
        </p:nvSpPr>
        <p:spPr>
          <a:xfrm>
            <a:off x="4572000" y="438912"/>
            <a:ext cx="4114800" cy="3657600"/>
          </a:xfrm>
          <a:prstGeom prst="roundRect">
            <a:avLst>
              <a:gd name="adj" fmla="val 2254"/>
            </a:avLst>
          </a:prstGeom>
          <a:noFill/>
          <a:ln>
            <a:noFill/>
          </a:ln>
        </p:spPr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457276" y="438900"/>
            <a:ext cx="36624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3"/>
          </p:nvPr>
        </p:nvSpPr>
        <p:spPr>
          <a:xfrm>
            <a:off x="466275" y="960125"/>
            <a:ext cx="36624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SzPts val="1750"/>
              <a:buNone/>
              <a:defRPr sz="1750" b="1"/>
            </a:lvl1pPr>
            <a:lvl2pPr lvl="1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Left">
  <p:cSld name="Photo Lef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5024437" y="438912"/>
            <a:ext cx="3662363" cy="52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5024413" y="960125"/>
            <a:ext cx="36624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SzPts val="1750"/>
              <a:buNone/>
              <a:defRPr sz="1750" b="1"/>
            </a:lvl1pPr>
            <a:lvl2pPr lvl="1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2"/>
          </p:nvPr>
        </p:nvSpPr>
        <p:spPr>
          <a:xfrm>
            <a:off x="5024425" y="1581150"/>
            <a:ext cx="36624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>
            <a:spLocks noGrp="1"/>
          </p:cNvSpPr>
          <p:nvPr>
            <p:ph type="pic" idx="3"/>
          </p:nvPr>
        </p:nvSpPr>
        <p:spPr>
          <a:xfrm>
            <a:off x="457200" y="438900"/>
            <a:ext cx="4114800" cy="4114800"/>
          </a:xfrm>
          <a:prstGeom prst="roundRect">
            <a:avLst>
              <a:gd name="adj" fmla="val 2254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457200" y="1581150"/>
            <a:ext cx="8229600" cy="28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82B49"/>
              </a:buClr>
              <a:buSzPts val="1800"/>
              <a:buFont typeface="Source Sans 3"/>
              <a:buChar char="•"/>
              <a:defRPr sz="1800" b="0" i="0" u="none" strike="noStrike" cap="none">
                <a:solidFill>
                  <a:srgbClr val="182B49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82B49"/>
              </a:buClr>
              <a:buSzPts val="1800"/>
              <a:buFont typeface="Source Sans 3"/>
              <a:buChar char="•"/>
              <a:defRPr sz="1800" b="0" i="0" u="none" strike="noStrike" cap="none">
                <a:solidFill>
                  <a:srgbClr val="182B49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82B49"/>
              </a:buClr>
              <a:buSzPts val="1800"/>
              <a:buFont typeface="Source Sans 3"/>
              <a:buChar char="•"/>
              <a:defRPr sz="1800" b="0" i="0" u="none" strike="noStrike" cap="none">
                <a:solidFill>
                  <a:srgbClr val="182B49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82B49"/>
              </a:buClr>
              <a:buSzPts val="1800"/>
              <a:buFont typeface="Source Sans 3"/>
              <a:buChar char="•"/>
              <a:defRPr sz="1800" b="0" i="0" u="none" strike="noStrike" cap="none">
                <a:solidFill>
                  <a:srgbClr val="182B49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82B49"/>
              </a:buClr>
              <a:buSzPts val="1800"/>
              <a:buFont typeface="Source Sans 3"/>
              <a:buChar char="•"/>
              <a:defRPr sz="1800" b="0" i="0" u="none" strike="noStrike" cap="none">
                <a:solidFill>
                  <a:srgbClr val="182B49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82B49"/>
              </a:buClr>
              <a:buSzPts val="1800"/>
              <a:buFont typeface="Source Sans 3"/>
              <a:buChar char="•"/>
              <a:defRPr sz="1800" b="0" i="0" u="none" strike="noStrike" cap="none">
                <a:solidFill>
                  <a:srgbClr val="182B49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82B49"/>
              </a:buClr>
              <a:buSzPts val="1800"/>
              <a:buFont typeface="Source Sans 3"/>
              <a:buChar char="•"/>
              <a:defRPr sz="1800" b="0" i="0" u="none" strike="noStrike" cap="none">
                <a:solidFill>
                  <a:srgbClr val="182B49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82B49"/>
              </a:buClr>
              <a:buSzPts val="1800"/>
              <a:buFont typeface="Source Sans 3"/>
              <a:buChar char="•"/>
              <a:defRPr sz="1800" b="0" i="0" u="none" strike="noStrike" cap="none">
                <a:solidFill>
                  <a:srgbClr val="182B49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82B49"/>
              </a:buClr>
              <a:buSzPts val="1800"/>
              <a:buFont typeface="Source Sans 3"/>
              <a:buChar char="•"/>
              <a:defRPr sz="1800" b="0" i="0" u="none" strike="noStrike" cap="none">
                <a:solidFill>
                  <a:srgbClr val="182B49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21">
            <a:alphaModFix/>
          </a:blip>
          <a:srcRect t="84235"/>
          <a:stretch/>
        </p:blipFill>
        <p:spPr>
          <a:xfrm>
            <a:off x="0" y="4334493"/>
            <a:ext cx="9148763" cy="81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>
          <a:blip r:embed="rId22"/>
          <a:srcRect/>
          <a:stretch/>
        </p:blipFill>
        <p:spPr>
          <a:xfrm>
            <a:off x="7609545" y="4598611"/>
            <a:ext cx="1292844" cy="3779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 sz="9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 sz="9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 sz="9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 sz="9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 sz="9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 sz="9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 sz="9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 sz="9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  <a:defRPr sz="9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438912"/>
            <a:ext cx="8229599" cy="94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3000"/>
              <a:buFont typeface="Source Sans 3 Light"/>
              <a:buNone/>
              <a:defRPr sz="3000" b="0" i="0" u="none" strike="noStrike" cap="none">
                <a:solidFill>
                  <a:srgbClr val="182B49"/>
                </a:solidFill>
                <a:latin typeface="Source Sans 3 Light"/>
                <a:ea typeface="Source Sans 3 Light"/>
                <a:cs typeface="Source Sans 3 Light"/>
                <a:sym typeface="Source Sans 3 Light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3188"/>
              <a:buFont typeface="Source Sans 3 Light"/>
              <a:buNone/>
              <a:defRPr sz="3188" b="0" i="0" u="none" strike="noStrike" cap="none">
                <a:solidFill>
                  <a:srgbClr val="182B49"/>
                </a:solidFill>
                <a:latin typeface="Source Sans 3 Light"/>
                <a:ea typeface="Source Sans 3 Light"/>
                <a:cs typeface="Source Sans 3 Light"/>
                <a:sym typeface="Source Sans 3 Light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3188"/>
              <a:buFont typeface="Source Sans 3 Light"/>
              <a:buNone/>
              <a:defRPr sz="3188" b="0" i="0" u="none" strike="noStrike" cap="none">
                <a:solidFill>
                  <a:srgbClr val="182B49"/>
                </a:solidFill>
                <a:latin typeface="Source Sans 3 Light"/>
                <a:ea typeface="Source Sans 3 Light"/>
                <a:cs typeface="Source Sans 3 Light"/>
                <a:sym typeface="Source Sans 3 Light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3188"/>
              <a:buFont typeface="Source Sans 3 Light"/>
              <a:buNone/>
              <a:defRPr sz="3188" b="0" i="0" u="none" strike="noStrike" cap="none">
                <a:solidFill>
                  <a:srgbClr val="182B49"/>
                </a:solidFill>
                <a:latin typeface="Source Sans 3 Light"/>
                <a:ea typeface="Source Sans 3 Light"/>
                <a:cs typeface="Source Sans 3 Light"/>
                <a:sym typeface="Source Sans 3 Light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3188"/>
              <a:buFont typeface="Source Sans 3 Light"/>
              <a:buNone/>
              <a:defRPr sz="3188" b="0" i="0" u="none" strike="noStrike" cap="none">
                <a:solidFill>
                  <a:srgbClr val="182B49"/>
                </a:solidFill>
                <a:latin typeface="Source Sans 3 Light"/>
                <a:ea typeface="Source Sans 3 Light"/>
                <a:cs typeface="Source Sans 3 Light"/>
                <a:sym typeface="Source Sans 3 Light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3188"/>
              <a:buFont typeface="Source Sans 3 Light"/>
              <a:buNone/>
              <a:defRPr sz="3188" b="0" i="0" u="none" strike="noStrike" cap="none">
                <a:solidFill>
                  <a:srgbClr val="182B49"/>
                </a:solidFill>
                <a:latin typeface="Source Sans 3 Light"/>
                <a:ea typeface="Source Sans 3 Light"/>
                <a:cs typeface="Source Sans 3 Light"/>
                <a:sym typeface="Source Sans 3 Light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3188"/>
              <a:buFont typeface="Source Sans 3 Light"/>
              <a:buNone/>
              <a:defRPr sz="3188" b="0" i="0" u="none" strike="noStrike" cap="none">
                <a:solidFill>
                  <a:srgbClr val="182B49"/>
                </a:solidFill>
                <a:latin typeface="Source Sans 3 Light"/>
                <a:ea typeface="Source Sans 3 Light"/>
                <a:cs typeface="Source Sans 3 Light"/>
                <a:sym typeface="Source Sans 3 Light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3188"/>
              <a:buFont typeface="Source Sans 3 Light"/>
              <a:buNone/>
              <a:defRPr sz="3188" b="0" i="0" u="none" strike="noStrike" cap="none">
                <a:solidFill>
                  <a:srgbClr val="182B49"/>
                </a:solidFill>
                <a:latin typeface="Source Sans 3 Light"/>
                <a:ea typeface="Source Sans 3 Light"/>
                <a:cs typeface="Source Sans 3 Light"/>
                <a:sym typeface="Source Sans 3 Light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3188"/>
              <a:buFont typeface="Source Sans 3 Light"/>
              <a:buNone/>
              <a:defRPr sz="3188" b="0" i="0" u="none" strike="noStrike" cap="none">
                <a:solidFill>
                  <a:srgbClr val="182B49"/>
                </a:solidFill>
                <a:latin typeface="Source Sans 3 Light"/>
                <a:ea typeface="Source Sans 3 Light"/>
                <a:cs typeface="Source Sans 3 Light"/>
                <a:sym typeface="Source Sans 3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90">
          <p15:clr>
            <a:srgbClr val="F26B43"/>
          </p15:clr>
        </p15:guide>
        <p15:guide id="2" orient="horz" pos="276">
          <p15:clr>
            <a:srgbClr val="F26B43"/>
          </p15:clr>
        </p15:guide>
        <p15:guide id="3" orient="horz" pos="996">
          <p15:clr>
            <a:srgbClr val="F26B43"/>
          </p15:clr>
        </p15:guide>
        <p15:guide id="4" pos="5472">
          <p15:clr>
            <a:srgbClr val="F26B43"/>
          </p15:clr>
        </p15:guide>
        <p15:guide id="5" pos="2880">
          <p15:clr>
            <a:srgbClr val="F26B43"/>
          </p15:clr>
        </p15:guide>
        <p15:guide id="6" orient="horz" pos="1620">
          <p15:clr>
            <a:srgbClr val="F26B43"/>
          </p15:clr>
        </p15:guide>
        <p15:guide id="7" pos="576">
          <p15:clr>
            <a:srgbClr val="F26B43"/>
          </p15:clr>
        </p15:guide>
        <p15:guide id="8" pos="288">
          <p15:clr>
            <a:srgbClr val="F26B43"/>
          </p15:clr>
        </p15:guide>
        <p15:guide id="9" pos="5616">
          <p15:clr>
            <a:srgbClr val="F26B43"/>
          </p15:clr>
        </p15:guide>
        <p15:guide id="10" orient="horz" pos="8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csd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sd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457201" y="4429125"/>
            <a:ext cx="8229599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1100"/>
              <a:buFont typeface="Source Sans 3"/>
              <a:buNone/>
            </a:pPr>
            <a:r>
              <a:rPr lang="en-US"/>
              <a:t>King Triton  |  July 26, 2023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457200" y="1100950"/>
            <a:ext cx="8239200" cy="15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4600"/>
              <a:buFont typeface="Source Sans 3 Light"/>
              <a:buNone/>
            </a:pPr>
            <a:r>
              <a:rPr lang="en-US"/>
              <a:t>Sample Title Slide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3"/>
          </p:nvPr>
        </p:nvSpPr>
        <p:spPr>
          <a:xfrm>
            <a:off x="457200" y="2743200"/>
            <a:ext cx="8239200" cy="57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This is a test of a new design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457200" y="438912"/>
            <a:ext cx="8229600" cy="52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Title Only</a:t>
            </a:r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subTitle" idx="1"/>
          </p:nvPr>
        </p:nvSpPr>
        <p:spPr>
          <a:xfrm>
            <a:off x="466275" y="960125"/>
            <a:ext cx="82296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Optional Subtitle Here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457200" y="438912"/>
            <a:ext cx="8229600" cy="52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Simple Agenda Title Goes Here</a:t>
            </a:r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subTitle" idx="2"/>
          </p:nvPr>
        </p:nvSpPr>
        <p:spPr>
          <a:xfrm>
            <a:off x="466275" y="960125"/>
            <a:ext cx="82296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Optional Subtitle Goes Here</a:t>
            </a:r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1"/>
          </p:nvPr>
        </p:nvSpPr>
        <p:spPr>
          <a:xfrm>
            <a:off x="457100" y="1581150"/>
            <a:ext cx="8229600" cy="284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Topic 1</a:t>
            </a:r>
            <a:endParaRPr/>
          </a:p>
          <a:p>
            <a:pPr marL="182880" lvl="0" indent="-182880" algn="l" rtl="0">
              <a:spcBef>
                <a:spcPts val="100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Topic 2</a:t>
            </a:r>
            <a:endParaRPr/>
          </a:p>
          <a:p>
            <a:pPr marL="182880" lvl="0" indent="-182880" algn="l" rtl="0">
              <a:spcBef>
                <a:spcPts val="100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Topic 3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Sub-Topic</a:t>
            </a:r>
            <a:endParaRPr/>
          </a:p>
          <a:p>
            <a:pPr marL="182880" lvl="0" indent="-182880" algn="l" rtl="0">
              <a:spcBef>
                <a:spcPts val="100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Topic 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>
            <a:spLocks noGrp="1"/>
          </p:cNvSpPr>
          <p:nvPr>
            <p:ph type="body" idx="1"/>
          </p:nvPr>
        </p:nvSpPr>
        <p:spPr>
          <a:xfrm>
            <a:off x="445465" y="3745008"/>
            <a:ext cx="381000" cy="381000"/>
          </a:xfrm>
          <a:prstGeom prst="ellipse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</a:t>
            </a:r>
            <a:endParaRPr/>
          </a:p>
        </p:txBody>
      </p:sp>
      <p:sp>
        <p:nvSpPr>
          <p:cNvPr id="214" name="Google Shape;214;p32"/>
          <p:cNvSpPr>
            <a:spLocks noGrp="1"/>
          </p:cNvSpPr>
          <p:nvPr>
            <p:ph type="body" idx="2"/>
          </p:nvPr>
        </p:nvSpPr>
        <p:spPr>
          <a:xfrm>
            <a:off x="445465" y="3207883"/>
            <a:ext cx="381000" cy="381000"/>
          </a:xfrm>
          <a:prstGeom prst="ellipse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215" name="Google Shape;215;p32"/>
          <p:cNvSpPr>
            <a:spLocks noGrp="1"/>
          </p:cNvSpPr>
          <p:nvPr>
            <p:ph type="body" idx="3"/>
          </p:nvPr>
        </p:nvSpPr>
        <p:spPr>
          <a:xfrm>
            <a:off x="445465" y="2670759"/>
            <a:ext cx="381000" cy="381000"/>
          </a:xfrm>
          <a:prstGeom prst="ellipse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216" name="Google Shape;216;p32"/>
          <p:cNvSpPr>
            <a:spLocks noGrp="1"/>
          </p:cNvSpPr>
          <p:nvPr>
            <p:ph type="body" idx="4"/>
          </p:nvPr>
        </p:nvSpPr>
        <p:spPr>
          <a:xfrm>
            <a:off x="445465" y="2133634"/>
            <a:ext cx="381000" cy="381000"/>
          </a:xfrm>
          <a:prstGeom prst="ellipse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217" name="Google Shape;217;p32"/>
          <p:cNvSpPr>
            <a:spLocks noGrp="1"/>
          </p:cNvSpPr>
          <p:nvPr>
            <p:ph type="body" idx="5"/>
          </p:nvPr>
        </p:nvSpPr>
        <p:spPr>
          <a:xfrm>
            <a:off x="445465" y="1596509"/>
            <a:ext cx="381000" cy="381000"/>
          </a:xfrm>
          <a:prstGeom prst="ellipse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218" name="Google Shape;218;p32"/>
          <p:cNvSpPr>
            <a:spLocks noGrp="1"/>
          </p:cNvSpPr>
          <p:nvPr>
            <p:ph type="body" idx="6"/>
          </p:nvPr>
        </p:nvSpPr>
        <p:spPr>
          <a:xfrm>
            <a:off x="4712053" y="3745008"/>
            <a:ext cx="381000" cy="381000"/>
          </a:xfrm>
          <a:prstGeom prst="ellipse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</a:t>
            </a:r>
            <a:endParaRPr/>
          </a:p>
        </p:txBody>
      </p:sp>
      <p:sp>
        <p:nvSpPr>
          <p:cNvPr id="219" name="Google Shape;219;p32"/>
          <p:cNvSpPr>
            <a:spLocks noGrp="1"/>
          </p:cNvSpPr>
          <p:nvPr>
            <p:ph type="body" idx="7"/>
          </p:nvPr>
        </p:nvSpPr>
        <p:spPr>
          <a:xfrm>
            <a:off x="4712053" y="3207883"/>
            <a:ext cx="381000" cy="381000"/>
          </a:xfrm>
          <a:prstGeom prst="ellipse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</a:t>
            </a:r>
            <a:endParaRPr/>
          </a:p>
        </p:txBody>
      </p:sp>
      <p:sp>
        <p:nvSpPr>
          <p:cNvPr id="220" name="Google Shape;220;p32"/>
          <p:cNvSpPr>
            <a:spLocks noGrp="1"/>
          </p:cNvSpPr>
          <p:nvPr>
            <p:ph type="body" idx="8"/>
          </p:nvPr>
        </p:nvSpPr>
        <p:spPr>
          <a:xfrm>
            <a:off x="4712053" y="2670759"/>
            <a:ext cx="381000" cy="381000"/>
          </a:xfrm>
          <a:prstGeom prst="ellipse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</a:t>
            </a:r>
            <a:endParaRPr/>
          </a:p>
        </p:txBody>
      </p:sp>
      <p:sp>
        <p:nvSpPr>
          <p:cNvPr id="221" name="Google Shape;221;p32"/>
          <p:cNvSpPr>
            <a:spLocks noGrp="1"/>
          </p:cNvSpPr>
          <p:nvPr>
            <p:ph type="body" idx="9"/>
          </p:nvPr>
        </p:nvSpPr>
        <p:spPr>
          <a:xfrm>
            <a:off x="4712053" y="1596509"/>
            <a:ext cx="381000" cy="381000"/>
          </a:xfrm>
          <a:prstGeom prst="ellipse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endParaRPr/>
          </a:p>
        </p:txBody>
      </p:sp>
      <p:sp>
        <p:nvSpPr>
          <p:cNvPr id="222" name="Google Shape;222;p32"/>
          <p:cNvSpPr>
            <a:spLocks noGrp="1"/>
          </p:cNvSpPr>
          <p:nvPr>
            <p:ph type="body" idx="13"/>
          </p:nvPr>
        </p:nvSpPr>
        <p:spPr>
          <a:xfrm>
            <a:off x="4712053" y="2133634"/>
            <a:ext cx="381000" cy="381000"/>
          </a:xfrm>
          <a:prstGeom prst="ellipse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</a:t>
            </a:r>
            <a:endParaRPr/>
          </a:p>
        </p:txBody>
      </p:sp>
      <p:sp>
        <p:nvSpPr>
          <p:cNvPr id="223" name="Google Shape;223;p32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type="title"/>
          </p:nvPr>
        </p:nvSpPr>
        <p:spPr>
          <a:xfrm>
            <a:off x="457200" y="438912"/>
            <a:ext cx="8229600" cy="52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Stylish Agenda Title Goes Here</a:t>
            </a:r>
            <a:endParaRPr/>
          </a:p>
        </p:txBody>
      </p:sp>
      <p:sp>
        <p:nvSpPr>
          <p:cNvPr id="225" name="Google Shape;225;p32"/>
          <p:cNvSpPr txBox="1">
            <a:spLocks noGrp="1"/>
          </p:cNvSpPr>
          <p:nvPr>
            <p:ph type="subTitle" idx="14"/>
          </p:nvPr>
        </p:nvSpPr>
        <p:spPr>
          <a:xfrm>
            <a:off x="944240" y="1589250"/>
            <a:ext cx="3476100" cy="3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Item number one goes here</a:t>
            </a:r>
            <a:endParaRPr/>
          </a:p>
        </p:txBody>
      </p:sp>
      <p:sp>
        <p:nvSpPr>
          <p:cNvPr id="226" name="Google Shape;226;p32"/>
          <p:cNvSpPr txBox="1">
            <a:spLocks noGrp="1"/>
          </p:cNvSpPr>
          <p:nvPr>
            <p:ph type="subTitle" idx="15"/>
          </p:nvPr>
        </p:nvSpPr>
        <p:spPr>
          <a:xfrm>
            <a:off x="944240" y="2122363"/>
            <a:ext cx="3476100" cy="3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The second item goes here</a:t>
            </a:r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subTitle" idx="16"/>
          </p:nvPr>
        </p:nvSpPr>
        <p:spPr>
          <a:xfrm>
            <a:off x="944240" y="2655475"/>
            <a:ext cx="3476100" cy="3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Third item goes here</a:t>
            </a:r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subTitle" idx="17"/>
          </p:nvPr>
        </p:nvSpPr>
        <p:spPr>
          <a:xfrm>
            <a:off x="944240" y="3188588"/>
            <a:ext cx="3476100" cy="3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Item number four goes here</a:t>
            </a:r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subTitle" idx="18"/>
          </p:nvPr>
        </p:nvSpPr>
        <p:spPr>
          <a:xfrm>
            <a:off x="944240" y="3721700"/>
            <a:ext cx="3476100" cy="3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 fifth item can go here</a:t>
            </a:r>
            <a:endParaRPr/>
          </a:p>
        </p:txBody>
      </p:sp>
      <p:sp>
        <p:nvSpPr>
          <p:cNvPr id="230" name="Google Shape;230;p32"/>
          <p:cNvSpPr txBox="1">
            <a:spLocks noGrp="1"/>
          </p:cNvSpPr>
          <p:nvPr>
            <p:ph type="subTitle" idx="19"/>
          </p:nvPr>
        </p:nvSpPr>
        <p:spPr>
          <a:xfrm>
            <a:off x="5210815" y="1589250"/>
            <a:ext cx="3476100" cy="3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Item numbers are </a:t>
            </a:r>
            <a:r>
              <a:rPr lang="en-US" b="1"/>
              <a:t>editable</a:t>
            </a:r>
            <a:endParaRPr b="1"/>
          </a:p>
        </p:txBody>
      </p:sp>
      <p:sp>
        <p:nvSpPr>
          <p:cNvPr id="231" name="Google Shape;231;p32"/>
          <p:cNvSpPr txBox="1">
            <a:spLocks noGrp="1"/>
          </p:cNvSpPr>
          <p:nvPr>
            <p:ph type="subTitle" idx="20"/>
          </p:nvPr>
        </p:nvSpPr>
        <p:spPr>
          <a:xfrm>
            <a:off x="5210815" y="2122363"/>
            <a:ext cx="3476100" cy="3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Page can fit </a:t>
            </a:r>
            <a:r>
              <a:rPr lang="en-US" b="1"/>
              <a:t>up to ten </a:t>
            </a:r>
            <a:r>
              <a:rPr lang="en-US"/>
              <a:t>agenda items</a:t>
            </a:r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subTitle" idx="21"/>
          </p:nvPr>
        </p:nvSpPr>
        <p:spPr>
          <a:xfrm>
            <a:off x="5210815" y="2655475"/>
            <a:ext cx="3476100" cy="3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Extra items can be </a:t>
            </a:r>
            <a:r>
              <a:rPr lang="en-US" b="1"/>
              <a:t>removed</a:t>
            </a:r>
            <a:endParaRPr b="1"/>
          </a:p>
        </p:txBody>
      </p:sp>
      <p:sp>
        <p:nvSpPr>
          <p:cNvPr id="233" name="Google Shape;233;p32"/>
          <p:cNvSpPr txBox="1">
            <a:spLocks noGrp="1"/>
          </p:cNvSpPr>
          <p:nvPr>
            <p:ph type="subTitle" idx="22"/>
          </p:nvPr>
        </p:nvSpPr>
        <p:spPr>
          <a:xfrm>
            <a:off x="5210815" y="3188588"/>
            <a:ext cx="3476100" cy="3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Penultimate item goes here</a:t>
            </a:r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subTitle" idx="23"/>
          </p:nvPr>
        </p:nvSpPr>
        <p:spPr>
          <a:xfrm>
            <a:off x="5210815" y="3721700"/>
            <a:ext cx="3476100" cy="3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Final item goes here</a:t>
            </a:r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subTitle" idx="24"/>
          </p:nvPr>
        </p:nvSpPr>
        <p:spPr>
          <a:xfrm>
            <a:off x="466275" y="960125"/>
            <a:ext cx="82296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Optional Subtitle Goes Here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subTitle" idx="1"/>
          </p:nvPr>
        </p:nvSpPr>
        <p:spPr>
          <a:xfrm>
            <a:off x="457200" y="438150"/>
            <a:ext cx="8229900" cy="399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This is a statement.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subTitle" idx="1"/>
          </p:nvPr>
        </p:nvSpPr>
        <p:spPr>
          <a:xfrm>
            <a:off x="457200" y="438150"/>
            <a:ext cx="8229600" cy="283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100%</a:t>
            </a:r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subTitle" idx="2"/>
          </p:nvPr>
        </p:nvSpPr>
        <p:spPr>
          <a:xfrm>
            <a:off x="457200" y="3098325"/>
            <a:ext cx="8229600" cy="96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of stats look cooler with a bold type treatment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body" idx="1"/>
          </p:nvPr>
        </p:nvSpPr>
        <p:spPr>
          <a:xfrm>
            <a:off x="911259" y="3366771"/>
            <a:ext cx="7575000" cy="23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Unknown</a:t>
            </a:r>
            <a:endParaRPr/>
          </a:p>
        </p:txBody>
      </p:sp>
      <p:sp>
        <p:nvSpPr>
          <p:cNvPr id="254" name="Google Shape;254;p35"/>
          <p:cNvSpPr txBox="1">
            <a:spLocks noGrp="1"/>
          </p:cNvSpPr>
          <p:nvPr>
            <p:ph type="body" idx="2"/>
          </p:nvPr>
        </p:nvSpPr>
        <p:spPr>
          <a:xfrm>
            <a:off x="657721" y="438150"/>
            <a:ext cx="7828500" cy="26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210312" lvl="0" indent="-146304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“It is a truth universally acknowledged that a person with a brilliant idea must be in want of a brilliant presentation template.”</a:t>
            </a:r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221" r="8229"/>
          <a:stretch/>
        </p:blipFill>
        <p:spPr>
          <a:xfrm>
            <a:off x="457200" y="438478"/>
            <a:ext cx="5291100" cy="4214700"/>
          </a:xfrm>
          <a:prstGeom prst="roundRect">
            <a:avLst>
              <a:gd name="adj" fmla="val 16667"/>
            </a:avLst>
          </a:prstGeom>
        </p:spPr>
      </p:pic>
      <p:pic>
        <p:nvPicPr>
          <p:cNvPr id="261" name="Google Shape;261;p36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4263" r="4253"/>
          <a:stretch/>
        </p:blipFill>
        <p:spPr>
          <a:xfrm>
            <a:off x="5910262" y="438146"/>
            <a:ext cx="2776500" cy="2019900"/>
          </a:xfrm>
          <a:prstGeom prst="roundRect">
            <a:avLst>
              <a:gd name="adj" fmla="val 16667"/>
            </a:avLst>
          </a:prstGeom>
        </p:spPr>
      </p:pic>
      <p:pic>
        <p:nvPicPr>
          <p:cNvPr id="262" name="Google Shape;262;p36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4196" r="4186"/>
          <a:stretch/>
        </p:blipFill>
        <p:spPr>
          <a:xfrm>
            <a:off x="5910262" y="2633350"/>
            <a:ext cx="2776500" cy="2019900"/>
          </a:xfrm>
          <a:prstGeom prst="roundRect">
            <a:avLst>
              <a:gd name="adj" fmla="val 16667"/>
            </a:avLst>
          </a:prstGeom>
        </p:spPr>
      </p:pic>
      <p:sp>
        <p:nvSpPr>
          <p:cNvPr id="263" name="Google Shape;263;p36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7" descr="bowl of salad with fried rice, boiled eggs, and chopstick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33" b="773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7" descr="UCSD-BrandRefresh-PPTBackgrounds-v4_SimpleGold-NotchBottom.png"/>
          <p:cNvPicPr preferRelativeResize="0"/>
          <p:nvPr/>
        </p:nvPicPr>
        <p:blipFill rotWithShape="1">
          <a:blip r:embed="rId4">
            <a:alphaModFix/>
          </a:blip>
          <a:srcRect t="84078"/>
          <a:stretch/>
        </p:blipFill>
        <p:spPr>
          <a:xfrm>
            <a:off x="1850" y="4324553"/>
            <a:ext cx="9140300" cy="81894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7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AF558749-CEA9-2206-EE7E-0B0E749C2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398" y="4602284"/>
            <a:ext cx="1279814" cy="374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 descr="A house on top of a building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812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 rotWithShape="1">
          <a:blip r:embed="rId4">
            <a:alphaModFix/>
          </a:blip>
          <a:srcRect t="26" b="78580"/>
          <a:stretch/>
        </p:blipFill>
        <p:spPr>
          <a:xfrm>
            <a:off x="1850" y="0"/>
            <a:ext cx="9140300" cy="1100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 rotWithShape="1">
          <a:blip r:embed="rId5">
            <a:alphaModFix/>
          </a:blip>
          <a:srcRect t="84078"/>
          <a:stretch/>
        </p:blipFill>
        <p:spPr>
          <a:xfrm>
            <a:off x="1850" y="4324553"/>
            <a:ext cx="9140300" cy="81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457200" y="2524407"/>
            <a:ext cx="8229600" cy="180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Source Sans 3 Light"/>
              <a:buNone/>
            </a:pPr>
            <a:r>
              <a:rPr lang="en-US"/>
              <a:t>Title Slide with Photo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457201" y="420624"/>
            <a:ext cx="5366425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ource Sans 3"/>
              <a:buNone/>
            </a:pPr>
            <a:r>
              <a:rPr lang="en-US"/>
              <a:t>King Triton  |  July 26, 2023</a:t>
            </a: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4"/>
          </p:nvPr>
        </p:nvSpPr>
        <p:spPr>
          <a:xfrm>
            <a:off x="457200" y="4283441"/>
            <a:ext cx="6501319" cy="42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3"/>
              <a:buNone/>
            </a:pPr>
            <a:r>
              <a:rPr lang="en-US"/>
              <a:t>Swap out the photo to make it your own</a:t>
            </a:r>
            <a:endParaRPr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1D2F3624-0C14-B174-C749-94048CDF5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9196" y="201936"/>
            <a:ext cx="1702931" cy="4977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457200" y="1522413"/>
            <a:ext cx="8229600" cy="174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Section Title Goes Here</a:t>
            </a:r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5001966" y="438151"/>
            <a:ext cx="3684900" cy="2133300"/>
          </a:xfrm>
          <a:prstGeom prst="rect">
            <a:avLst/>
          </a:prstGeom>
        </p:spPr>
        <p:txBody>
          <a:bodyPr spcFirstLastPara="1" wrap="square" lIns="0" tIns="0" rIns="0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Title Goes Here on Multiple Lines</a:t>
            </a: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5001875" y="2571400"/>
            <a:ext cx="3684900" cy="14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This is the subtitle</a:t>
            </a:r>
            <a:endParaRPr/>
          </a:p>
        </p:txBody>
      </p:sp>
      <p:pic>
        <p:nvPicPr>
          <p:cNvPr id="149" name="Google Shape;149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724" r="16724"/>
          <a:stretch/>
        </p:blipFill>
        <p:spPr>
          <a:xfrm>
            <a:off x="457200" y="438900"/>
            <a:ext cx="4114800" cy="41148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457200" y="438912"/>
            <a:ext cx="8229600" cy="52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Title Goes Here</a:t>
            </a: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ubTitle" idx="2"/>
          </p:nvPr>
        </p:nvSpPr>
        <p:spPr>
          <a:xfrm>
            <a:off x="466275" y="960125"/>
            <a:ext cx="82296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Optional Subtitle Goes Here</a:t>
            </a: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457200" y="1581150"/>
            <a:ext cx="8229600" cy="284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Content goes here. There is room for short sentences or paragraphs, whatever suits your content needs.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Be mindful of the space and avoid overlapping text with other design elements.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You can also link to a website, such as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ucsd.edu</a:t>
            </a:r>
            <a:r>
              <a:rPr lang="en-US"/>
              <a:t>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457200" y="438912"/>
            <a:ext cx="8229600" cy="52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Title Goes Here</a:t>
            </a:r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1"/>
          </p:nvPr>
        </p:nvSpPr>
        <p:spPr>
          <a:xfrm>
            <a:off x="466275" y="960125"/>
            <a:ext cx="82296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Optional Subtitle Goes Here</a:t>
            </a: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2"/>
          </p:nvPr>
        </p:nvSpPr>
        <p:spPr>
          <a:xfrm>
            <a:off x="457100" y="1581150"/>
            <a:ext cx="8229600" cy="284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Bulleted text goes here. There is room for short sentences or paragraphs, whatever suits your content needs.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 mindful of the space and avoid overlapping text with other design elements.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1000"/>
              </a:spcAft>
              <a:buSzPts val="1800"/>
              <a:buChar char="•"/>
            </a:pPr>
            <a:r>
              <a:rPr lang="en-US"/>
              <a:t>You can also link to a website, such as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ucsd.edu</a:t>
            </a:r>
            <a:r>
              <a:rPr lang="en-US"/>
              <a:t>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457200" y="438912"/>
            <a:ext cx="8229600" cy="52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Title Goes Here</a:t>
            </a: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ubTitle" idx="1"/>
          </p:nvPr>
        </p:nvSpPr>
        <p:spPr>
          <a:xfrm>
            <a:off x="466275" y="960125"/>
            <a:ext cx="82296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Optional Subtitle Goes Here</a:t>
            </a: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2"/>
          </p:nvPr>
        </p:nvSpPr>
        <p:spPr>
          <a:xfrm>
            <a:off x="457200" y="1581150"/>
            <a:ext cx="3984600" cy="284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Here is an example of a two-column slide.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 can fit two columns worth of text here in either paragraphs or bullets—whatever floats your boat.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1000"/>
              </a:spcAft>
              <a:buSzPts val="1800"/>
              <a:buChar char="•"/>
            </a:pPr>
            <a:r>
              <a:rPr lang="en-US"/>
              <a:t>Lorem ipsum dolor sit amet, consectetur adipiscing elit. Phasellus viverra, magna id iaculis aliquam, nisl mauris tristique felis, ut egestas lorem velit eu arcu.</a:t>
            </a:r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3"/>
          </p:nvPr>
        </p:nvSpPr>
        <p:spPr>
          <a:xfrm>
            <a:off x="4702200" y="1581150"/>
            <a:ext cx="3984600" cy="284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Sed at sapien sit amet turpis dictum pretium. Fusce luctus erat eget blandit feugiat. Nam cursus fermentum eros, eu semper est aliquet quis. Donec vehicula a dui quis sollicitudin.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506" r="12514"/>
          <a:stretch/>
        </p:blipFill>
        <p:spPr>
          <a:xfrm>
            <a:off x="4572000" y="438912"/>
            <a:ext cx="4114800" cy="3657600"/>
          </a:xfrm>
          <a:prstGeom prst="roundRect">
            <a:avLst>
              <a:gd name="adj" fmla="val 16667"/>
            </a:avLst>
          </a:prstGeom>
        </p:spPr>
      </p:pic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457276" y="438900"/>
            <a:ext cx="3662400" cy="52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Title Goes Here</a:t>
            </a:r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subTitle" idx="3"/>
          </p:nvPr>
        </p:nvSpPr>
        <p:spPr>
          <a:xfrm>
            <a:off x="466275" y="960125"/>
            <a:ext cx="36624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Subtitle is optional</a:t>
            </a:r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1"/>
          </p:nvPr>
        </p:nvSpPr>
        <p:spPr>
          <a:xfrm>
            <a:off x="457300" y="1581150"/>
            <a:ext cx="3662400" cy="284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Bulleted text goes here.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 mindful of the space and avoid overlapping text with other design elements.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 can swap in your own photo to the right.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5024437" y="438912"/>
            <a:ext cx="36624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3000"/>
              <a:buFont typeface="Source Sans 3 Light"/>
              <a:buNone/>
            </a:pPr>
            <a:r>
              <a:rPr lang="en-US"/>
              <a:t>Slide Title Goes Here</a:t>
            </a:r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4294967295"/>
          </p:nvPr>
        </p:nvSpPr>
        <p:spPr>
          <a:xfrm>
            <a:off x="457300" y="1581150"/>
            <a:ext cx="3662400" cy="28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B49"/>
              </a:buClr>
              <a:buSzPts val="2214"/>
              <a:buFont typeface="Source Sans 3"/>
              <a:buChar char="•"/>
            </a:pPr>
            <a:r>
              <a:rPr lang="en-US"/>
              <a:t>Bulleted text goes here.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2B49"/>
              </a:buClr>
              <a:buSzPts val="2214"/>
              <a:buFont typeface="Source Sans 3"/>
              <a:buChar char="•"/>
            </a:pPr>
            <a:r>
              <a:rPr lang="en-US"/>
              <a:t>Be mindful of the space and avoid overlapping text with other design elements.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2B49"/>
              </a:buClr>
              <a:buSzPts val="2214"/>
              <a:buFont typeface="Source Sans 3"/>
              <a:buChar char="•"/>
            </a:pPr>
            <a:r>
              <a:rPr lang="en-US"/>
              <a:t>You can swap in your own photo to the left.</a:t>
            </a:r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body" idx="2"/>
          </p:nvPr>
        </p:nvSpPr>
        <p:spPr>
          <a:xfrm>
            <a:off x="5024425" y="1581150"/>
            <a:ext cx="3662400" cy="26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Bulleted text goes here.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 mindful of the space and avoid overlapping text with other design elements.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-US"/>
              <a:t>You can swap in your own photo to the left.</a:t>
            </a:r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sldNum" idx="1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3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subTitle" idx="1"/>
          </p:nvPr>
        </p:nvSpPr>
        <p:spPr>
          <a:xfrm>
            <a:off x="5024413" y="960125"/>
            <a:ext cx="36624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Subtitle is optional</a:t>
            </a:r>
            <a:endParaRPr/>
          </a:p>
        </p:txBody>
      </p:sp>
      <p:pic>
        <p:nvPicPr>
          <p:cNvPr id="193" name="Google Shape;193;p29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6675" r="16675"/>
          <a:stretch/>
        </p:blipFill>
        <p:spPr>
          <a:xfrm>
            <a:off x="457200" y="438900"/>
            <a:ext cx="4114800" cy="41148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Gold Line Theme">
  <a:themeElements>
    <a:clrScheme name="Custom 4">
      <a:dk1>
        <a:srgbClr val="182B48"/>
      </a:dk1>
      <a:lt1>
        <a:srgbClr val="F5F0E5"/>
      </a:lt1>
      <a:dk2>
        <a:srgbClr val="182B48"/>
      </a:dk2>
      <a:lt2>
        <a:srgbClr val="F5F0E5"/>
      </a:lt2>
      <a:accent1>
        <a:srgbClr val="C59114"/>
      </a:accent1>
      <a:accent2>
        <a:srgbClr val="00629B"/>
      </a:accent2>
      <a:accent3>
        <a:srgbClr val="182B48"/>
      </a:accent3>
      <a:accent4>
        <a:srgbClr val="C59114"/>
      </a:accent4>
      <a:accent5>
        <a:srgbClr val="00629B"/>
      </a:accent5>
      <a:accent6>
        <a:srgbClr val="182B48"/>
      </a:accent6>
      <a:hlink>
        <a:srgbClr val="00629B"/>
      </a:hlink>
      <a:folHlink>
        <a:srgbClr val="7475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331952E990543843E2B73A04AB36A" ma:contentTypeVersion="2" ma:contentTypeDescription="Create a new document." ma:contentTypeScope="" ma:versionID="dbf45485e87b5a5300353aa427df7d75">
  <xsd:schema xmlns:xsd="http://www.w3.org/2001/XMLSchema" xmlns:xs="http://www.w3.org/2001/XMLSchema" xmlns:p="http://schemas.microsoft.com/office/2006/metadata/properties" xmlns:ns1="http://schemas.microsoft.com/sharepoint/v3" xmlns:ns2="2269af75-c0d1-412c-8524-25c9a0931d30" targetNamespace="http://schemas.microsoft.com/office/2006/metadata/properties" ma:root="true" ma:fieldsID="9ef3f555d87e55f46ed6ce3bdb08533c" ns1:_="" ns2:_="">
    <xsd:import namespace="http://schemas.microsoft.com/sharepoint/v3"/>
    <xsd:import namespace="2269af75-c0d1-412c-8524-25c9a0931d3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9af75-c0d1-412c-8524-25c9a0931d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6E483A9-E664-4820-A6BC-6A0B8A2AAD88}"/>
</file>

<file path=customXml/itemProps2.xml><?xml version="1.0" encoding="utf-8"?>
<ds:datastoreItem xmlns:ds="http://schemas.openxmlformats.org/officeDocument/2006/customXml" ds:itemID="{BC956935-DCFC-4566-AE65-E6656B537CAC}"/>
</file>

<file path=customXml/itemProps3.xml><?xml version="1.0" encoding="utf-8"?>
<ds:datastoreItem xmlns:ds="http://schemas.openxmlformats.org/officeDocument/2006/customXml" ds:itemID="{744D1FD6-C550-485D-AEA0-540057ABBE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Macintosh PowerPoint</Application>
  <PresentationFormat>On-screen Show (16:9)</PresentationFormat>
  <Paragraphs>90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Source Sans 3 SemiBold</vt:lpstr>
      <vt:lpstr>Arial</vt:lpstr>
      <vt:lpstr>Source Sans 3 Black</vt:lpstr>
      <vt:lpstr>Source Sans 3</vt:lpstr>
      <vt:lpstr>Source Sans 3 Light</vt:lpstr>
      <vt:lpstr>Simple Gold Line Theme</vt:lpstr>
      <vt:lpstr>Sample Title Slide</vt:lpstr>
      <vt:lpstr>Title Slide with Photo</vt:lpstr>
      <vt:lpstr>Section Title Goes Here</vt:lpstr>
      <vt:lpstr>Slide Title Goes Here on Multiple Lines</vt:lpstr>
      <vt:lpstr>Slide Title Goes Here</vt:lpstr>
      <vt:lpstr>Slide Title Goes Here</vt:lpstr>
      <vt:lpstr>Slide Title Goes Here</vt:lpstr>
      <vt:lpstr>Slide Title Goes Here</vt:lpstr>
      <vt:lpstr>Slide Title Goes Here</vt:lpstr>
      <vt:lpstr>Slide Title Only</vt:lpstr>
      <vt:lpstr>Simple Agenda Title Goes Here</vt:lpstr>
      <vt:lpstr>Stylish Agenda Title Goes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 Slide</dc:title>
  <cp:lastModifiedBy>Healey, Stephanie</cp:lastModifiedBy>
  <cp:revision>1</cp:revision>
  <dcterms:modified xsi:type="dcterms:W3CDTF">2023-10-02T20:37:41Z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0x0101003E3331952E990543843E2B73A04AB36A</vt:lpwstr>
  </property>
</Properties>
</file>