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83" r:id="rId4"/>
    <p:sldId id="279" r:id="rId5"/>
    <p:sldId id="280" r:id="rId6"/>
    <p:sldId id="281" r:id="rId7"/>
    <p:sldId id="284" r:id="rId8"/>
    <p:sldId id="287" r:id="rId9"/>
    <p:sldId id="270" r:id="rId10"/>
    <p:sldId id="289" r:id="rId11"/>
    <p:sldId id="288" r:id="rId12"/>
    <p:sldId id="268" r:id="rId13"/>
    <p:sldId id="264" r:id="rId14"/>
    <p:sldId id="265" r:id="rId15"/>
    <p:sldId id="266" r:id="rId16"/>
    <p:sldId id="285" r:id="rId17"/>
    <p:sldId id="269" r:id="rId18"/>
    <p:sldId id="272" r:id="rId19"/>
    <p:sldId id="273" r:id="rId20"/>
    <p:sldId id="274" r:id="rId21"/>
    <p:sldId id="275" r:id="rId22"/>
    <p:sldId id="286" r:id="rId23"/>
    <p:sldId id="277" r:id="rId24"/>
    <p:sldId id="278" r:id="rId25"/>
    <p:sldId id="292" r:id="rId26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/>
    <p:restoredTop sz="94726"/>
  </p:normalViewPr>
  <p:slideViewPr>
    <p:cSldViewPr snapToGrid="0" showGuides="1">
      <p:cViewPr varScale="1">
        <p:scale>
          <a:sx n="160" d="100"/>
          <a:sy n="160" d="100"/>
        </p:scale>
        <p:origin x="91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1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t="26" b="26"/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UCSanDiegoLogo-White.png"/>
          <p:cNvSpPr>
            <a:spLocks noGrp="1"/>
          </p:cNvSpPr>
          <p:nvPr>
            <p:ph type="pic" sz="quarter" idx="21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8229598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82661"/>
            <a:ext cx="8229600" cy="714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057275"/>
            <a:ext cx="8229599" cy="17119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641B-6EE8-4542-4BA9-3AE3661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4DB3179-3450-9F01-9949-63BE483F4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Agenda 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0"/>
            <a:r>
              <a:rPr lang="en-US" dirty="0"/>
              <a:t>Agenda item goes here</a:t>
            </a:r>
          </a:p>
          <a:p>
            <a:pPr lvl="0"/>
            <a:r>
              <a:rPr lang="en-US" dirty="0"/>
              <a:t>Agenda item goes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FDC2CF-C9ED-EF7E-88D5-04EA9DBEF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8EA3C-581B-6219-9244-7D21620F2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#"/>
          <p:cNvSpPr>
            <a:spLocks noGrp="1"/>
          </p:cNvSpPr>
          <p:nvPr>
            <p:ph type="body" sz="quarter" idx="21" hasCustomPrompt="1"/>
          </p:nvPr>
        </p:nvSpPr>
        <p:spPr>
          <a:xfrm>
            <a:off x="452438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28" name="Agenda Item Goes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51212" y="1302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29" name="#"/>
          <p:cNvSpPr>
            <a:spLocks noGrp="1"/>
          </p:cNvSpPr>
          <p:nvPr>
            <p:ph type="body" sz="quarter" idx="23" hasCustomPrompt="1"/>
          </p:nvPr>
        </p:nvSpPr>
        <p:spPr>
          <a:xfrm>
            <a:off x="452438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0" name="#"/>
          <p:cNvSpPr>
            <a:spLocks noGrp="1"/>
          </p:cNvSpPr>
          <p:nvPr>
            <p:ph type="body" sz="quarter" idx="24" hasCustomPrompt="1"/>
          </p:nvPr>
        </p:nvSpPr>
        <p:spPr>
          <a:xfrm>
            <a:off x="452438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1" name="#"/>
          <p:cNvSpPr>
            <a:spLocks noGrp="1"/>
          </p:cNvSpPr>
          <p:nvPr>
            <p:ph type="body" sz="quarter" idx="25" hasCustomPrompt="1"/>
          </p:nvPr>
        </p:nvSpPr>
        <p:spPr>
          <a:xfrm>
            <a:off x="452438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2" name="#"/>
          <p:cNvSpPr>
            <a:spLocks noGrp="1"/>
          </p:cNvSpPr>
          <p:nvPr>
            <p:ph type="body" sz="quarter" idx="26" hasCustomPrompt="1"/>
          </p:nvPr>
        </p:nvSpPr>
        <p:spPr>
          <a:xfrm>
            <a:off x="452438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3" name="Agenda Item Goes Here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51212" y="18869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4" name="Agenda Item Goes Here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1212" y="24716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5" name="Agenda Item Goes Here"/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951212" y="30564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6" name="Agenda Item Goes Here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951212" y="3641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7" name="#"/>
          <p:cNvSpPr>
            <a:spLocks noGrp="1"/>
          </p:cNvSpPr>
          <p:nvPr>
            <p:ph type="body" sz="quarter" idx="31" hasCustomPrompt="1"/>
          </p:nvPr>
        </p:nvSpPr>
        <p:spPr>
          <a:xfrm>
            <a:off x="4716645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8" name="Agenda Item Goes Here"/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5419" y="1302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9" name="#"/>
          <p:cNvSpPr>
            <a:spLocks noGrp="1"/>
          </p:cNvSpPr>
          <p:nvPr>
            <p:ph type="body" sz="quarter" idx="33" hasCustomPrompt="1"/>
          </p:nvPr>
        </p:nvSpPr>
        <p:spPr>
          <a:xfrm>
            <a:off x="4716645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0" name="#"/>
          <p:cNvSpPr>
            <a:spLocks noGrp="1"/>
          </p:cNvSpPr>
          <p:nvPr>
            <p:ph type="body" sz="quarter" idx="34" hasCustomPrompt="1"/>
          </p:nvPr>
        </p:nvSpPr>
        <p:spPr>
          <a:xfrm>
            <a:off x="4716645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1" name="#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45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2" name="#"/>
          <p:cNvSpPr>
            <a:spLocks noGrp="1"/>
          </p:cNvSpPr>
          <p:nvPr>
            <p:ph type="body" sz="quarter" idx="36" hasCustomPrompt="1"/>
          </p:nvPr>
        </p:nvSpPr>
        <p:spPr>
          <a:xfrm>
            <a:off x="4716645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3" name="Agenda Item Goes Here"/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5215419" y="18869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4" name="Agenda Item Goes Here"/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5215419" y="24716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5" name="Agenda Item Goes Here"/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5215419" y="30564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6" name="Agenda Item Goes Here"/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5215419" y="3641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0622-E586-D2DE-4078-88F89B610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1694-8535-36F4-00A8-7E0C3F335793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2B0F-5FF9-430F-9036-C5219EEDC5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4CFF7BF9-2AFB-376F-8B55-BFEE03FB1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00051"/>
            <a:ext cx="8229599" cy="4029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500" b="1" i="0">
                <a:solidFill>
                  <a:schemeClr val="bg1"/>
                </a:solidFill>
                <a:latin typeface="Teko" pitchFamily="2" charset="77"/>
              </a:defRPr>
            </a:lvl1pPr>
            <a:lvl2pPr marL="2286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2pPr>
            <a:lvl3pPr marL="4572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3pPr>
            <a:lvl4pPr marL="6858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4pPr>
            <a:lvl5pPr marL="9144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5pPr>
          </a:lstStyle>
          <a:p>
            <a:r>
              <a:rPr lang="en-US" dirty="0"/>
              <a:t>Statement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063F-9D9D-0F8C-AAAD-A518D78B4B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2BC1-374C-AFD2-FB30-ABB1B15F3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600" cy="96690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309563">
              <a:lnSpc>
                <a:spcPct val="100000"/>
              </a:lnSpc>
              <a:buNone/>
              <a:defRPr sz="2063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812800"/>
            <a:ext cx="8229600" cy="24599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3125" b="1" i="0">
                <a:solidFill>
                  <a:schemeClr val="tx1"/>
                </a:solidFill>
                <a:latin typeface="Teko" pitchFamily="2" charset="77"/>
              </a:defRPr>
            </a:lvl1pPr>
            <a:lvl2pPr marL="228600" indent="0">
              <a:buNone/>
              <a:defRPr sz="13125">
                <a:solidFill>
                  <a:schemeClr val="tx1"/>
                </a:solidFill>
              </a:defRPr>
            </a:lvl2pPr>
            <a:lvl3pPr marL="457200" indent="0">
              <a:buNone/>
              <a:defRPr sz="13125">
                <a:solidFill>
                  <a:schemeClr val="tx1"/>
                </a:solidFill>
              </a:defRPr>
            </a:lvl3pPr>
            <a:lvl4pPr marL="685800" indent="0">
              <a:buNone/>
              <a:defRPr sz="13125">
                <a:solidFill>
                  <a:schemeClr val="tx1"/>
                </a:solidFill>
              </a:defRPr>
            </a:lvl4pPr>
            <a:lvl5pPr marL="914400" indent="0">
              <a:buNone/>
              <a:defRPr sz="13125">
                <a:solidFill>
                  <a:schemeClr val="tx1"/>
                </a:solidFill>
              </a:defRPr>
            </a:lvl5pPr>
          </a:lstStyle>
          <a:p>
            <a:r>
              <a:rPr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1998A-F466-B155-47F9-36230899EB5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EB77-0EFD-452F-C470-01F6194B56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558795"/>
            <a:ext cx="7575020" cy="238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3128">
              <a:lnSpc>
                <a:spcPct val="100000"/>
              </a:lnSpc>
              <a:buNone/>
              <a:defRPr sz="1148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1057275"/>
            <a:ext cx="7828558" cy="2233778"/>
          </a:xfrm>
          <a:prstGeom prst="rect">
            <a:avLst/>
          </a:prstGeom>
        </p:spPr>
        <p:txBody>
          <a:bodyPr anchor="b"/>
          <a:lstStyle>
            <a:lvl1pPr marL="237744" indent="-173736" algn="l">
              <a:lnSpc>
                <a:spcPct val="100000"/>
              </a:lnSpc>
              <a:buNone/>
              <a:defRPr sz="3188" b="1" i="0">
                <a:solidFill>
                  <a:srgbClr val="182B49"/>
                </a:solidFill>
                <a:latin typeface="Teko" pitchFamily="2" charset="77"/>
                <a:ea typeface="Teko" pitchFamily="2" charset="77"/>
                <a:cs typeface="Teko" pitchFamily="2" charset="77"/>
                <a:sym typeface="Teko Regular"/>
              </a:defRPr>
            </a:lvl1pPr>
            <a:lvl2pPr marL="239596" indent="-4763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2pPr>
            <a:lvl3pPr marL="239596" indent="16668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3pPr>
            <a:lvl4pPr marL="239596" indent="33813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4pPr>
            <a:lvl5pPr marL="239596" indent="0" algn="l">
              <a:lnSpc>
                <a:spcPct val="100000"/>
              </a:lnSpc>
              <a:buNone/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6533A-26E7-BA17-DF6C-1E88883033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5F0E7-2484-44BE-5977-8C3CD97DEF6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5F9304C-ED40-A72B-EF6B-713FB285D3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2147B8C-A263-C308-DE2B-6ACB5B37D6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2232D1B-79B2-510E-F18D-6B45F1E42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F12AB-7738-3AAA-77ED-06FC8E19FF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B7F0F-6D8F-E972-8463-456AE0126A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io-aerial-view-UCSanDiego-ErikJepsen-72dpi.jpg"/>
          <p:cNvSpPr>
            <a:spLocks noGrp="1"/>
          </p:cNvSpPr>
          <p:nvPr>
            <p:ph type="pic" idx="21"/>
          </p:nvPr>
        </p:nvSpPr>
        <p:spPr>
          <a:xfrm>
            <a:off x="0" y="1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pic>
        <p:nvPicPr>
          <p:cNvPr id="5" name="UCSD-BrandRefresh-PPTBackgrounds-v4_Blues-NotchTopBottom.png">
            <a:extLst>
              <a:ext uri="{FF2B5EF4-FFF2-40B4-BE49-F238E27FC236}">
                <a16:creationId xmlns:a16="http://schemas.microsoft.com/office/drawing/2014/main" id="{02D57808-BEA4-E498-8A97-191BF9A58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CSD-BrandRefresh-PPTBackgrounds-v4_Blues-NotchTopBottom.png">
            <a:extLst>
              <a:ext uri="{FF2B5EF4-FFF2-40B4-BE49-F238E27FC236}">
                <a16:creationId xmlns:a16="http://schemas.microsoft.com/office/drawing/2014/main" id="{1EBE03BA-A26F-5F78-687B-A05E72CC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6ED55256-69FC-4323-CE75-8FC60781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C88DB-641C-5485-54F0-78B68BD7F6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81D1-6374-28A6-75B4-8C9AA8F6CF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FEAD0-40A1-D2EF-5BDC-55CBF2BAE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A5AB-1BE4-4611-3718-F63D1492F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DSC_1202_UCSanDiegoPublications_ErikJepsen-72dpi.jpg"/>
          <p:cNvSpPr>
            <a:spLocks noGrp="1"/>
          </p:cNvSpPr>
          <p:nvPr>
            <p:ph type="pic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pic>
        <p:nvPicPr>
          <p:cNvPr id="25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UCSD-BrandRefresh-PPTBackgrounds-v4_Blues-NotchBottom.png" descr="UCSD-BrandRefresh-PPTBackgrounds-v4_Blues-NotchBottom.png"/>
          <p:cNvPicPr>
            <a:picLocks noChangeAspect="1"/>
          </p:cNvPicPr>
          <p:nvPr userDrawn="1"/>
        </p:nvPicPr>
        <p:blipFill>
          <a:blip r:embed="rId3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0" y="414802"/>
            <a:ext cx="5393991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2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263818"/>
            <a:ext cx="8229600" cy="1743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4020341"/>
            <a:ext cx="8229600" cy="4087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29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86F72930-B260-D572-C48B-F683E3DD4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599" cy="17430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eisel-Library-UCSanDiego-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01966" y="2641600"/>
            <a:ext cx="3684834" cy="19500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700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5pPr>
          </a:lstStyle>
          <a:p>
            <a:r>
              <a:rPr dirty="0"/>
              <a:t>Slide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5" y="813547"/>
            <a:ext cx="3684834" cy="17582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dirty="0"/>
              <a:t>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9B51-5E1F-87E8-9ED5-97C7854F15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A865-3865-C3EF-A16D-EE7AF49B696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AA57-DA80-5EAC-B453-154C8D3D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3D468-9125-4251-B614-3D57305C3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F45717-DC53-C050-C77F-5A8C0ACDA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EFF6BA-0510-DF6F-C0F0-1023EA2028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FC921C-EE06-5F37-7579-94A37A66E0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/>
          <a:lstStyle/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21ECC-1C83-3BD8-E661-C5CA3DBEC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23D4DA-0134-81F9-76AF-7977EAAF1B3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D9EA6E96-2DCA-9905-082D-017703162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UCSanDiegoLogo-White.png">
            <a:extLst>
              <a:ext uri="{FF2B5EF4-FFF2-40B4-BE49-F238E27FC236}">
                <a16:creationId xmlns:a16="http://schemas.microsoft.com/office/drawing/2014/main" id="{94DA959D-AAFD-D5A2-C6B9-DC6C644EB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4D55DE-E117-849E-C707-C13C30845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3657599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AD2FB-BAEB-5CBC-EF7F-7B679A3B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3657599" cy="653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284990-C0DE-D5E6-1D98-7CA0FDD70C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497F74-0780-FBCA-C05D-E67FC676586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59932-0056-6BE9-A5BD-4522AC851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5F985846-5CFC-136D-323D-4874477FA05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anDiegoLogo-White.png">
            <a:extLst>
              <a:ext uri="{FF2B5EF4-FFF2-40B4-BE49-F238E27FC236}">
                <a16:creationId xmlns:a16="http://schemas.microsoft.com/office/drawing/2014/main" id="{C73416EC-27BF-65AC-3738-9E092C8A2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3" b="-10323"/>
          <a:stretch>
            <a:fillRect/>
          </a:stretch>
        </p:blipFill>
        <p:spPr>
          <a:xfrm>
            <a:off x="7538831" y="160677"/>
            <a:ext cx="1377806" cy="48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" y="485454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A6684EF-69E9-43CC-C215-6D2F39D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54549"/>
            <a:ext cx="1561625" cy="21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Blue Notch Template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tx1"/>
          </a:solidFill>
          <a:uFillTx/>
          <a:latin typeface="Teko" pitchFamily="2" charset="77"/>
          <a:ea typeface="+mn-ea"/>
          <a:cs typeface="+mn-cs"/>
          <a:sym typeface="Teko Bold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2286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4572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6858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144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1430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ource+Sans+3" TargetMode="External"/><Relationship Id="rId2" Type="http://schemas.openxmlformats.org/officeDocument/2006/relationships/hyperlink" Target="https://www.fontshare.com/fonts/tek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-1414" r="-2974" b="-2757"/>
          <a:stretch>
            <a:fillRect/>
          </a:stretch>
        </p:blipFill>
        <p:spPr>
          <a:xfrm>
            <a:off x="6869927" y="278297"/>
            <a:ext cx="1959691" cy="580444"/>
          </a:xfrm>
          <a:prstGeom prst="rect">
            <a:avLst/>
          </a:prstGeom>
        </p:spPr>
      </p:pic>
      <p:sp>
        <p:nvSpPr>
          <p:cNvPr id="225" name="University Communications  |  September 8, 2023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dirty="0"/>
              <a:t>University Communications  |  September 8, 2023</a:t>
            </a:r>
          </a:p>
        </p:txBody>
      </p:sp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Blue Notch Template</a:t>
            </a:r>
          </a:p>
        </p:txBody>
      </p:sp>
      <p:sp>
        <p:nvSpPr>
          <p:cNvPr id="227" name="Read on for tips on how to use this template.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Read on for tips on how to use this template.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8950E-1626-56EE-B187-9378D47E24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71D0-BEED-1BEB-9D50-841336F6B6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22D6D-288D-6167-B747-71AECC9049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4430-94E1-5DB6-8E6C-9D2A1C01CB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601E-7AD9-07EA-528B-34DFC68429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3DD36C-8788-3EA6-12DA-D88733FC75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FE96B-959A-B2B4-87E2-9169110BE2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BF28F-7659-506A-549F-91EA7898D7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5700A-7E30-9830-2999-B93DCA1B4F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410C2F-A938-048F-0AEC-A36B11983D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16A7A2-ECAA-906A-078B-E0B5861E91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29A64-7B6A-CDD7-C866-AF52F34A28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087C-A842-FFA2-6E7E-12DB83146B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1530D7-70A3-142A-D26F-70089CD5E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EF572-803A-93EA-EDBF-8F27EEDEE2E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F8D25E-0412-648B-E521-8A3F9D1FFA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9F2BEC-C9C9-1D41-76CF-CE5AF6143A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B4B27A-80A2-3D97-0B0B-880B89A3DF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E5F145E-BBB4-A9D6-C654-0841BAF76EF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F58FB9-EF40-AFE8-7BF2-CBB950369C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EB8FE4F-6654-A846-A5AF-272335D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F84161-878A-20DF-07D9-B77068AAB1A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EC777DE-BD2F-7780-8F32-9C665A4BFA6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49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F5EE152C-565D-0C81-C13B-95D0B701023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1732"/>
          <a:stretch/>
        </p:blipFill>
        <p:spPr>
          <a:xfrm>
            <a:off x="0" y="0"/>
            <a:ext cx="4572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E2E62CD1-010A-4431-B145-14D6C9D09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CCD29160-AF8B-8582-ACB5-7B148059B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BC81-3A62-DFAE-F8F0-475E1ABC5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7F76F-B157-3691-43A1-91AFD20A08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This is the subtitle. Both can be long or short as needed.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1B6E2-BB37-4CEA-8BA7-FDA4D3EA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 on Multiple Lines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3E670DA-B4DC-4F30-8C50-03222A692BD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9" name="UCSanDiegoLogo-White.png">
            <a:extLst>
              <a:ext uri="{FF2B5EF4-FFF2-40B4-BE49-F238E27FC236}">
                <a16:creationId xmlns:a16="http://schemas.microsoft.com/office/drawing/2014/main" id="{1A47A2C7-1F7E-9D12-8193-CC2CE79E47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3" b="-10323"/>
          <a:stretch>
            <a:fillRect/>
          </a:stretch>
        </p:blipFill>
        <p:spPr>
          <a:xfrm>
            <a:off x="7538831" y="160677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1823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C9B0-2E1F-77A5-5657-1BF5FBB18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34CD5-939F-2F7B-C47B-D9C00EF6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2808-1EB5-4ADA-205B-2651DBD503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0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</a:t>
            </a:r>
          </a:p>
        </p:txBody>
      </p:sp>
      <p:sp>
        <p:nvSpPr>
          <p:cNvPr id="261" name="Conten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Content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34672-4759-6269-84D0-AB828F759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42C1B-B13E-FE89-0C8B-B2BDDDB1FA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4" name="Bulleted tex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Bulleted text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E0FE4-3386-FC68-E827-EEB3DBF0C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16B8A-BCA4-88EB-F2CF-46AFE0E3E7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7" name="Here is an example of a two-column slide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spcCol="274320">
            <a:normAutofit/>
          </a:bodyPr>
          <a:lstStyle/>
          <a:p>
            <a:r>
              <a:rPr dirty="0"/>
              <a:t>Here is an example of a two-column slide. </a:t>
            </a:r>
          </a:p>
          <a:p>
            <a:r>
              <a:rPr dirty="0"/>
              <a:t>You can fit two columns worth of text here in either paragraphs or bullets—whatever floats your boat.</a:t>
            </a:r>
          </a:p>
          <a:p>
            <a:r>
              <a:rPr dirty="0"/>
              <a:t>Lorem ipsum dolor sit </a:t>
            </a:r>
            <a:r>
              <a:rPr dirty="0" err="1"/>
              <a:t>amet</a:t>
            </a:r>
            <a:r>
              <a:rPr dirty="0"/>
              <a:t>,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adipiscing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. </a:t>
            </a:r>
            <a:r>
              <a:rPr dirty="0" err="1"/>
              <a:t>Phasellus</a:t>
            </a:r>
            <a:r>
              <a:rPr dirty="0"/>
              <a:t> </a:t>
            </a:r>
            <a:r>
              <a:rPr dirty="0" err="1"/>
              <a:t>viverra</a:t>
            </a:r>
            <a:r>
              <a:rPr dirty="0"/>
              <a:t>, magna id </a:t>
            </a:r>
            <a:r>
              <a:rPr dirty="0" err="1"/>
              <a:t>iaculis</a:t>
            </a:r>
            <a:r>
              <a:rPr dirty="0"/>
              <a:t> </a:t>
            </a:r>
            <a:r>
              <a:rPr dirty="0" err="1"/>
              <a:t>aliquam</a:t>
            </a:r>
            <a:r>
              <a:rPr dirty="0"/>
              <a:t>, </a:t>
            </a:r>
            <a:r>
              <a:rPr dirty="0" err="1"/>
              <a:t>nisl</a:t>
            </a:r>
            <a:r>
              <a:rPr dirty="0"/>
              <a:t> </a:t>
            </a:r>
            <a:r>
              <a:rPr dirty="0" err="1"/>
              <a:t>mauris</a:t>
            </a:r>
            <a:r>
              <a:rPr dirty="0"/>
              <a:t> </a:t>
            </a:r>
            <a:r>
              <a:rPr dirty="0" err="1"/>
              <a:t>tristique</a:t>
            </a:r>
            <a:r>
              <a:rPr dirty="0"/>
              <a:t> </a:t>
            </a:r>
            <a:r>
              <a:rPr dirty="0" err="1"/>
              <a:t>felis</a:t>
            </a:r>
            <a:r>
              <a:rPr dirty="0"/>
              <a:t>,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egestas</a:t>
            </a:r>
            <a:r>
              <a:rPr dirty="0"/>
              <a:t> lorem </a:t>
            </a:r>
            <a:r>
              <a:rPr dirty="0" err="1"/>
              <a:t>velit</a:t>
            </a:r>
            <a:r>
              <a:rPr dirty="0"/>
              <a:t> </a:t>
            </a:r>
            <a:r>
              <a:rPr dirty="0" err="1"/>
              <a:t>eu</a:t>
            </a:r>
            <a:r>
              <a:rPr dirty="0"/>
              <a:t> </a:t>
            </a:r>
            <a:r>
              <a:rPr lang="en-US" dirty="0" err="1"/>
              <a:t>a</a:t>
            </a:r>
            <a:r>
              <a:rPr dirty="0" err="1"/>
              <a:t>rcu</a:t>
            </a:r>
            <a:r>
              <a:rPr dirty="0"/>
              <a:t>. </a:t>
            </a:r>
            <a:endParaRPr lang="en-US" dirty="0"/>
          </a:p>
          <a:p>
            <a:r>
              <a:rPr dirty="0"/>
              <a:t>Sed at </a:t>
            </a:r>
            <a:r>
              <a:rPr dirty="0" err="1"/>
              <a:t>sapien</a:t>
            </a:r>
            <a:r>
              <a:rPr dirty="0"/>
              <a:t> sit </a:t>
            </a:r>
            <a:r>
              <a:rPr dirty="0" err="1"/>
              <a:t>amet</a:t>
            </a:r>
            <a:r>
              <a:rPr dirty="0"/>
              <a:t> </a:t>
            </a:r>
            <a:r>
              <a:rPr dirty="0" err="1"/>
              <a:t>turpis</a:t>
            </a:r>
            <a:r>
              <a:rPr dirty="0"/>
              <a:t> dictum </a:t>
            </a:r>
            <a:r>
              <a:rPr dirty="0" err="1"/>
              <a:t>pretium</a:t>
            </a:r>
            <a:r>
              <a:rPr dirty="0"/>
              <a:t>. </a:t>
            </a:r>
            <a:r>
              <a:rPr dirty="0" err="1"/>
              <a:t>Fusce</a:t>
            </a:r>
            <a:r>
              <a:rPr dirty="0"/>
              <a:t> </a:t>
            </a:r>
            <a:r>
              <a:rPr dirty="0" err="1"/>
              <a:t>luctus</a:t>
            </a:r>
            <a:r>
              <a:rPr dirty="0"/>
              <a:t> </a:t>
            </a:r>
            <a:r>
              <a:rPr dirty="0" err="1"/>
              <a:t>erat</a:t>
            </a:r>
            <a:r>
              <a:rPr dirty="0"/>
              <a:t> </a:t>
            </a:r>
            <a:r>
              <a:rPr dirty="0" err="1"/>
              <a:t>eget</a:t>
            </a:r>
            <a:r>
              <a:rPr dirty="0"/>
              <a:t> </a:t>
            </a:r>
            <a:r>
              <a:rPr dirty="0" err="1"/>
              <a:t>blandit</a:t>
            </a:r>
            <a:r>
              <a:rPr dirty="0"/>
              <a:t> </a:t>
            </a:r>
            <a:r>
              <a:rPr dirty="0" err="1"/>
              <a:t>feugiat</a:t>
            </a:r>
            <a:r>
              <a:rPr dirty="0"/>
              <a:t>. Nam cursus fermentum eros, </a:t>
            </a:r>
            <a:r>
              <a:rPr dirty="0" err="1"/>
              <a:t>eu</a:t>
            </a:r>
            <a:r>
              <a:rPr dirty="0"/>
              <a:t> semper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aliquet</a:t>
            </a:r>
            <a:r>
              <a:rPr dirty="0"/>
              <a:t> </a:t>
            </a:r>
            <a:r>
              <a:rPr dirty="0" err="1"/>
              <a:t>quis</a:t>
            </a:r>
            <a:r>
              <a:rPr dirty="0"/>
              <a:t>. Donec </a:t>
            </a:r>
            <a:r>
              <a:rPr dirty="0" err="1"/>
              <a:t>vehicula</a:t>
            </a:r>
            <a:r>
              <a:rPr dirty="0"/>
              <a:t> a dui </a:t>
            </a:r>
            <a:r>
              <a:rPr dirty="0" err="1"/>
              <a:t>quis</a:t>
            </a:r>
            <a:r>
              <a:rPr dirty="0"/>
              <a:t> </a:t>
            </a:r>
            <a:r>
              <a:rPr dirty="0" err="1"/>
              <a:t>sollicitudin</a:t>
            </a:r>
            <a:r>
              <a:rPr dirty="0"/>
              <a:t>. </a:t>
            </a:r>
          </a:p>
          <a:p>
            <a:r>
              <a:rPr dirty="0" err="1"/>
              <a:t>Pellentesque</a:t>
            </a:r>
            <a:r>
              <a:rPr dirty="0"/>
              <a:t> </a:t>
            </a:r>
            <a:r>
              <a:rPr dirty="0" err="1"/>
              <a:t>mattis</a:t>
            </a:r>
            <a:r>
              <a:rPr dirty="0"/>
              <a:t> </a:t>
            </a:r>
            <a:r>
              <a:rPr dirty="0" err="1"/>
              <a:t>rhoncus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, id </a:t>
            </a:r>
            <a:r>
              <a:rPr dirty="0" err="1"/>
              <a:t>ultrices</a:t>
            </a:r>
            <a:r>
              <a:rPr dirty="0"/>
              <a:t> lorem </a:t>
            </a:r>
            <a:r>
              <a:rPr dirty="0" err="1"/>
              <a:t>accumsan</a:t>
            </a:r>
            <a:r>
              <a:rPr dirty="0"/>
              <a:t> </a:t>
            </a:r>
            <a:r>
              <a:rPr dirty="0" err="1"/>
              <a:t>nec</a:t>
            </a:r>
            <a:r>
              <a:rPr dirty="0"/>
              <a:t>. Ut </a:t>
            </a:r>
            <a:r>
              <a:rPr dirty="0" err="1"/>
              <a:t>mollis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 id semper </a:t>
            </a:r>
            <a:r>
              <a:rPr dirty="0" err="1"/>
              <a:t>vulputate</a:t>
            </a:r>
            <a:r>
              <a:rPr dirty="0"/>
              <a:t>. </a:t>
            </a:r>
            <a:r>
              <a:rPr dirty="0" err="1"/>
              <a:t>Etiam</a:t>
            </a:r>
            <a:r>
              <a:rPr dirty="0"/>
              <a:t> </a:t>
            </a:r>
            <a:r>
              <a:rPr dirty="0" err="1"/>
              <a:t>vulputate</a:t>
            </a:r>
            <a:r>
              <a:rPr dirty="0"/>
              <a:t> dictum lorem, at </a:t>
            </a:r>
            <a:r>
              <a:rPr dirty="0" err="1"/>
              <a:t>aliquet</a:t>
            </a:r>
            <a:r>
              <a:rPr dirty="0"/>
              <a:t> nisi </a:t>
            </a:r>
            <a:r>
              <a:rPr dirty="0" err="1"/>
              <a:t>interdum</a:t>
            </a:r>
            <a:r>
              <a:rPr dirty="0"/>
              <a:t> </a:t>
            </a:r>
            <a:r>
              <a:rPr dirty="0" err="1"/>
              <a:t>venenatis</a:t>
            </a:r>
            <a:r>
              <a:rPr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48456-E840-3CDE-E5C4-A823C64C5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ouse on top of a building&#10;&#10;Description automatically generated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365FA-2564-AA39-BD05-39D75AC053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11" name="UCSanDiegoLogo-White.png">
            <a:extLst>
              <a:ext uri="{FF2B5EF4-FFF2-40B4-BE49-F238E27FC236}">
                <a16:creationId xmlns:a16="http://schemas.microsoft.com/office/drawing/2014/main" id="{1A4832B1-FED7-B237-3A69-ACB876983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3" b="-10323"/>
          <a:stretch>
            <a:fillRect/>
          </a:stretch>
        </p:blipFill>
        <p:spPr>
          <a:xfrm>
            <a:off x="7538831" y="160677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96099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</a:t>
            </a:r>
            <a:r>
              <a:rPr lang="en-US" dirty="0"/>
              <a:t>Only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F5B75-18E9-8F10-40B2-E7212C515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A9D2C-FBA1-CBE5-8787-DA58353DE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of stats look cooler with a bold type treatme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of stats look cooler with a bold type treatment</a:t>
            </a:r>
          </a:p>
        </p:txBody>
      </p:sp>
      <p:sp>
        <p:nvSpPr>
          <p:cNvPr id="307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1911A-CEAB-7D6C-88A3-D04B4FCE19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CCF6A-A0F7-0267-55F6-D6B4BA7BE7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7706A-40E6-F46E-D096-10CCAF318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FC6F-3674-B145-8267-80F6D4942F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0B11-582F-4402-DD1A-ED911B1139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82E20-7C4C-23EB-F4D9-9D90B8455D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C7466-DA43-76BA-E1B4-E54DEF02EB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A70F1-CF11-2DD1-553F-460FDFBFB7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FD8289-7F0E-C1E8-691F-E8CE6F23A1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21EC04-F16A-E837-203D-29E8E95C9A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2F5A7E-A941-009D-F0A7-BA3EDAEAE6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4166888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9A02A-6630-B800-C550-D88C4FE943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A5EA996-87FE-AC8F-39DE-344426CE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F4887C-6453-D97A-1EBA-DF6B45EB260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DF27DA6-DEEB-F603-6AEF-C16AB45849E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12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Unknow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dirty="0"/>
              <a:t>Unknown</a:t>
            </a:r>
          </a:p>
        </p:txBody>
      </p:sp>
      <p:sp>
        <p:nvSpPr>
          <p:cNvPr id="310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3731F-4224-675F-BBB4-47E2BA0E314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91715-EB82-516C-2C31-14F2666B29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834" t="27723" r="23616" b="11387"/>
          <a:stretch>
            <a:fillRect/>
          </a:stretch>
        </p:blipFill>
        <p:spPr>
          <a:xfrm>
            <a:off x="5910262" y="452437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3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4829" t="11508" r="14830" b="11509"/>
          <a:stretch>
            <a:fillRect/>
          </a:stretch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4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8126" r="8125"/>
          <a:stretch>
            <a:fillRect/>
          </a:stretch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CBFC0-334C-8017-FCB5-8CA6F88671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UCSD-BrandRefresh-PPTBackgrounds-v4_Blues-NotchTopBottom.png">
            <a:extLst>
              <a:ext uri="{FF2B5EF4-FFF2-40B4-BE49-F238E27FC236}">
                <a16:creationId xmlns:a16="http://schemas.microsoft.com/office/drawing/2014/main" id="{8774BE20-D899-ED14-B14A-9C1D506C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283A-E93E-FF6D-4725-E9DA4E1B03A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7" name="UCSanDiegoLogo-White.png">
            <a:extLst>
              <a:ext uri="{FF2B5EF4-FFF2-40B4-BE49-F238E27FC236}">
                <a16:creationId xmlns:a16="http://schemas.microsoft.com/office/drawing/2014/main" id="{E453E6A4-6EE0-EDEA-E81C-AA191ED4F4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3" b="-10323"/>
          <a:stretch>
            <a:fillRect/>
          </a:stretch>
        </p:blipFill>
        <p:spPr>
          <a:xfrm>
            <a:off x="7538831" y="160677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each with a pier and buildings&#10;&#10;Description automatically generated with medium confidence">
            <a:extLst>
              <a:ext uri="{FF2B5EF4-FFF2-40B4-BE49-F238E27FC236}">
                <a16:creationId xmlns:a16="http://schemas.microsoft.com/office/drawing/2014/main" id="{46690B74-C95E-DFCE-9A9B-12741314645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4382"/>
          <a:stretch/>
        </p:blipFill>
        <p:spPr>
          <a:xfrm>
            <a:off x="0" y="1"/>
            <a:ext cx="9144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B84419B6-8968-B3A7-939F-41D30F02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8657C48E-871B-3A81-C06D-A9DFE0048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7F11B-D6D2-1738-284D-1C5EC91CBE7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B8188-644B-540B-6329-C6BAC3B811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2D83F104-C8DE-2663-34C8-67E8D24D0B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3" b="-10323"/>
          <a:stretch>
            <a:fillRect/>
          </a:stretch>
        </p:blipFill>
        <p:spPr>
          <a:xfrm>
            <a:off x="7538831" y="160677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50292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45D76-B3E4-E2D5-16D4-598A0C3BF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C50A-42B3-43AC-1E79-7D13C00E8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/>
        </p:blipFill>
        <p:spPr>
          <a:xfrm>
            <a:off x="6819843" y="286172"/>
            <a:ext cx="2009775" cy="583840"/>
          </a:xfrm>
          <a:prstGeom prst="rect">
            <a:avLst/>
          </a:prstGeom>
        </p:spPr>
      </p:pic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xfrm>
            <a:off x="457200" y="1057275"/>
            <a:ext cx="8229600" cy="337185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/>
            <a:r>
              <a:rPr lang="en-US" sz="6000" dirty="0"/>
              <a:t>Thank you!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535846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3" b="2245"/>
          <a:stretch/>
        </p:blipFill>
        <p:spPr>
          <a:xfrm>
            <a:off x="4572000" y="1002172"/>
            <a:ext cx="4572000" cy="3473024"/>
          </a:xfrm>
        </p:spPr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18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F7D99AC-D10E-FD1C-D096-AED9852758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12" name="UCSanDiegoLogo-White.png">
            <a:extLst>
              <a:ext uri="{FF2B5EF4-FFF2-40B4-BE49-F238E27FC236}">
                <a16:creationId xmlns:a16="http://schemas.microsoft.com/office/drawing/2014/main" id="{DCE28D4B-A32D-3A63-E41B-9D78574D5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3" b="-10323"/>
          <a:stretch>
            <a:fillRect/>
          </a:stretch>
        </p:blipFill>
        <p:spPr>
          <a:xfrm>
            <a:off x="7538831" y="160677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2917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739E-7FBD-600B-C83B-D48E3905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FE74-4319-9896-9613-2ADA9A308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Content slides, like this one, can be tight on space, making it harder to fit unit sub-brand logos legibly. We recommend keeping the main UC San Diego logo on these slides. If you need to update the page header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9C68-CD6F-B8F9-F8EA-837F66B5FC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2941-EA7D-4566-2C1F-CB85025491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82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AD71-5AAD-96EF-E409-54F2F3FD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CD770-4489-3DB7-EC2A-460287D21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Template uses </a:t>
            </a:r>
            <a:r>
              <a:rPr lang="en-US" b="1" dirty="0"/>
              <a:t>Teko</a:t>
            </a:r>
            <a:r>
              <a:rPr lang="en-US" dirty="0"/>
              <a:t> and </a:t>
            </a:r>
            <a:r>
              <a:rPr lang="en-US" b="1" dirty="0"/>
              <a:t>Source Sans 3 </a:t>
            </a:r>
            <a:r>
              <a:rPr lang="en-US" dirty="0"/>
              <a:t>(previously called Sources Sans Pro). Both are approved brand fonts available for free. Teko can be downloaded via </a:t>
            </a:r>
            <a:r>
              <a:rPr lang="en-US" dirty="0">
                <a:hlinkClick r:id="rId2"/>
              </a:rPr>
              <a:t>Fontshare</a:t>
            </a:r>
            <a:r>
              <a:rPr lang="en-US" dirty="0"/>
              <a:t>. Source Sans 3 can be downloaded via </a:t>
            </a:r>
            <a:r>
              <a:rPr lang="en-US" dirty="0">
                <a:hlinkClick r:id="rId3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Style </a:t>
            </a:r>
            <a:r>
              <a:rPr lang="en-US" dirty="0"/>
              <a:t>to prevent unintended style and font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DCE2-7F1B-7D23-CD89-58BD53C08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BDC-A378-3179-8CF4-3B34D28C4E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18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962-D8AE-C2C6-ED88-7515CEB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8DC3-66E4-48AF-27A2-6AD285D92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2619-3109-7611-761F-860A67A7FA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A725-DD9F-45E7-F01B-B811858F4B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0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3CE1-78C0-4D4A-9A2C-4709F48E3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Check out the following pages for more examples of slide layouts in this template!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26D82-B9C9-1564-A07B-E78F80741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C5F0-4300-8B56-D29F-990679E14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389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77610A-0D9F-F7B3-4821-EEDA4E5B357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9" name="UCSD-BrandRefresh-PPTBackgrounds-v4_Blues-NotchTop.png">
            <a:extLst>
              <a:ext uri="{FF2B5EF4-FFF2-40B4-BE49-F238E27FC236}">
                <a16:creationId xmlns:a16="http://schemas.microsoft.com/office/drawing/2014/main" id="{A7BEE877-1ED2-5DE1-F233-A9F35B466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UCSD-BrandRefresh-PPTBackgrounds-v4_Blues-NotchBottom.png">
            <a:extLst>
              <a:ext uri="{FF2B5EF4-FFF2-40B4-BE49-F238E27FC236}">
                <a16:creationId xmlns:a16="http://schemas.microsoft.com/office/drawing/2014/main" id="{2C3AA64C-9642-C764-DD91-6DAFEF1B0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2469-080A-81B0-BC04-55E935A883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0BD0E-5003-8991-733A-FDA02C2A478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Swap out the photo to make it your own.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E4EB06-BA2A-6E52-2B27-29F08B5C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with Photo</a:t>
            </a:r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90245BF2-3314-0502-8587-3BE6B6F7EB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-1414" r="-2974" b="-2757"/>
          <a:stretch>
            <a:fillRect/>
          </a:stretch>
        </p:blipFill>
        <p:spPr>
          <a:xfrm>
            <a:off x="6869927" y="278297"/>
            <a:ext cx="1959691" cy="5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1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genda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Simple Agenda Title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B04BC-F468-A7DD-9D71-29258EB0FC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0" name="Topic 1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Topic 1</a:t>
            </a:r>
          </a:p>
          <a:p>
            <a:r>
              <a:rPr dirty="0"/>
              <a:t>Topic 2</a:t>
            </a:r>
          </a:p>
          <a:p>
            <a:r>
              <a:rPr dirty="0"/>
              <a:t>Topic 3</a:t>
            </a:r>
          </a:p>
          <a:p>
            <a:pPr lvl="1"/>
            <a:r>
              <a:rPr dirty="0"/>
              <a:t>Sub-</a:t>
            </a:r>
            <a:r>
              <a:rPr lang="en-US" dirty="0"/>
              <a:t>T</a:t>
            </a:r>
            <a:r>
              <a:rPr dirty="0"/>
              <a:t>opic</a:t>
            </a:r>
          </a:p>
          <a:p>
            <a:r>
              <a:rPr dirty="0"/>
              <a:t>Topic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F5623-AC32-A2A4-2D8C-A12B06A36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lue Notch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B6B1A8"/>
      </a:accent3>
      <a:accent4>
        <a:srgbClr val="00629B"/>
      </a:accent4>
      <a:accent5>
        <a:srgbClr val="00C5D6"/>
      </a:accent5>
      <a:accent6>
        <a:srgbClr val="B6B1A8"/>
      </a:accent6>
      <a:hlink>
        <a:srgbClr val="00629B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1081</Words>
  <Application>Microsoft Macintosh PowerPoint</Application>
  <PresentationFormat>On-screen Show (16:9)</PresentationFormat>
  <Paragraphs>135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Source Sans 3</vt:lpstr>
      <vt:lpstr>Source Sans 3 Regular</vt:lpstr>
      <vt:lpstr>Source Sans 3 SemiBold</vt:lpstr>
      <vt:lpstr>Teko</vt:lpstr>
      <vt:lpstr>Teko Medium</vt:lpstr>
      <vt:lpstr>Teko Regular</vt:lpstr>
      <vt:lpstr>21_BasicWhite</vt:lpstr>
      <vt:lpstr>Blue Notch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Here on Multiple Lines</vt:lpstr>
      <vt:lpstr>Section Title Goes Here</vt:lpstr>
      <vt:lpstr>Slide Title Goes Here</vt:lpstr>
      <vt:lpstr>Slide Title Goes Here</vt:lpstr>
      <vt:lpstr>Slide Title Goes Here</vt:lpstr>
      <vt:lpstr>Slide Title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Notch Template</dc:title>
  <cp:lastModifiedBy>Mam, Cindy</cp:lastModifiedBy>
  <cp:revision>28</cp:revision>
  <dcterms:modified xsi:type="dcterms:W3CDTF">2026-01-31T00:35:19Z</dcterms:modified>
</cp:coreProperties>
</file>