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6" y="4046522"/>
            <a:ext cx="1911417" cy="558722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2026-01-22T17:08:16Z</dcterms:modified>
</cp:coreProperties>
</file>