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>
  <p:sldMasterIdLst>
    <p:sldMasterId id="2147483648" r:id="rId1"/>
  </p:sldMasterIdLst>
  <p:notesMasterIdLst>
    <p:notesMasterId r:id="rId12"/>
  </p:notesMasterIdLst>
  <p:sldIdLst>
    <p:sldId id="297" r:id="rId2"/>
    <p:sldId id="298" r:id="rId3"/>
    <p:sldId id="307" r:id="rId4"/>
    <p:sldId id="303" r:id="rId5"/>
    <p:sldId id="304" r:id="rId6"/>
    <p:sldId id="305" r:id="rId7"/>
    <p:sldId id="269" r:id="rId8"/>
    <p:sldId id="296" r:id="rId9"/>
    <p:sldId id="300" r:id="rId10"/>
    <p:sldId id="301" r:id="rId11"/>
  </p:sldIdLst>
  <p:sldSz cx="9144000" cy="5143500" type="screen16x9"/>
  <p:notesSz cx="6858000" cy="9144000"/>
  <p:defaultTextStyle>
    <a:defPPr marL="0" marR="0" indent="0" algn="l" defTabSz="3429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675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914377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9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Source Sans 3 Regular"/>
        <a:ea typeface="Source Sans 3 Regular"/>
        <a:cs typeface="Source Sans 3 Regular"/>
        <a:sym typeface="Source Sans 3 Regular"/>
      </a:defRPr>
    </a:lvl1pPr>
    <a:lvl2pPr marL="0" marR="0" indent="171450" algn="ctr" defTabSz="914377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9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Source Sans 3 Regular"/>
        <a:ea typeface="Source Sans 3 Regular"/>
        <a:cs typeface="Source Sans 3 Regular"/>
        <a:sym typeface="Source Sans 3 Regular"/>
      </a:defRPr>
    </a:lvl2pPr>
    <a:lvl3pPr marL="0" marR="0" indent="342900" algn="ctr" defTabSz="914377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9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Source Sans 3 Regular"/>
        <a:ea typeface="Source Sans 3 Regular"/>
        <a:cs typeface="Source Sans 3 Regular"/>
        <a:sym typeface="Source Sans 3 Regular"/>
      </a:defRPr>
    </a:lvl3pPr>
    <a:lvl4pPr marL="0" marR="0" indent="514350" algn="ctr" defTabSz="914377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9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Source Sans 3 Regular"/>
        <a:ea typeface="Source Sans 3 Regular"/>
        <a:cs typeface="Source Sans 3 Regular"/>
        <a:sym typeface="Source Sans 3 Regular"/>
      </a:defRPr>
    </a:lvl4pPr>
    <a:lvl5pPr marL="0" marR="0" indent="685800" algn="ctr" defTabSz="914377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9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Source Sans 3 Regular"/>
        <a:ea typeface="Source Sans 3 Regular"/>
        <a:cs typeface="Source Sans 3 Regular"/>
        <a:sym typeface="Source Sans 3 Regular"/>
      </a:defRPr>
    </a:lvl5pPr>
    <a:lvl6pPr marL="0" marR="0" indent="857250" algn="ctr" defTabSz="914377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9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Source Sans 3 Regular"/>
        <a:ea typeface="Source Sans 3 Regular"/>
        <a:cs typeface="Source Sans 3 Regular"/>
        <a:sym typeface="Source Sans 3 Regular"/>
      </a:defRPr>
    </a:lvl6pPr>
    <a:lvl7pPr marL="0" marR="0" indent="1028700" algn="ctr" defTabSz="914377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9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Source Sans 3 Regular"/>
        <a:ea typeface="Source Sans 3 Regular"/>
        <a:cs typeface="Source Sans 3 Regular"/>
        <a:sym typeface="Source Sans 3 Regular"/>
      </a:defRPr>
    </a:lvl7pPr>
    <a:lvl8pPr marL="0" marR="0" indent="1200150" algn="ctr" defTabSz="914377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9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Source Sans 3 Regular"/>
        <a:ea typeface="Source Sans 3 Regular"/>
        <a:cs typeface="Source Sans 3 Regular"/>
        <a:sym typeface="Source Sans 3 Regular"/>
      </a:defRPr>
    </a:lvl8pPr>
    <a:lvl9pPr marL="0" marR="0" indent="1371600" algn="ctr" defTabSz="914377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9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Source Sans 3 Regular"/>
        <a:ea typeface="Source Sans 3 Regular"/>
        <a:cs typeface="Source Sans 3 Regular"/>
        <a:sym typeface="Source Sans 3 Regular"/>
      </a:defRPr>
    </a:lvl9pPr>
  </p:defaultTextStyle>
  <p:extLst>
    <p:ext uri="{EFAFB233-063F-42B5-8137-9DF3F51BA10A}">
      <p15:sldGuideLst xmlns:p15="http://schemas.microsoft.com/office/powerpoint/2012/main">
        <p15:guide id="1" orient="horz" pos="162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82B48"/>
    <a:srgbClr val="FFCE00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>
          <a:latin typeface="Source Sans 3 Regular"/>
          <a:ea typeface="Source Sans 3 Regular"/>
          <a:cs typeface="Source Sans 3 Regular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 i="off">
        <a:font>
          <a:latin typeface="Source Sans 3 Bold"/>
          <a:ea typeface="Source Sans 3 Bold"/>
          <a:cs typeface="Source Sans 3 Bold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381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Source Sans 3 Bold"/>
          <a:ea typeface="Source Sans 3 Bold"/>
          <a:cs typeface="Source Sans 3 Bold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381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Source Sans 3 Bold"/>
          <a:ea typeface="Source Sans 3 Bold"/>
          <a:cs typeface="Source Sans 3 Bold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381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Row>
  </a:tblStyle>
  <a:tblStyle styleId="{C7B018BB-80A7-4F77-B60F-C8B233D01FF8}" styleName="">
    <a:tblBg/>
    <a:wholeTbl>
      <a:tcTxStyle b="off" i="off">
        <a:font>
          <a:latin typeface="Source Sans 3 Regular"/>
          <a:ea typeface="Source Sans 3 Regular"/>
          <a:cs typeface="Source Sans 3 Regular"/>
        </a:font>
        <a:srgbClr val="000000"/>
      </a:tcTxStyle>
      <a:tcStyle>
        <a:tcBdr>
          <a:left>
            <a:ln w="12700" cap="flat">
              <a:solidFill>
                <a:srgbClr val="536773"/>
              </a:solidFill>
              <a:prstDash val="solid"/>
              <a:miter lim="400000"/>
            </a:ln>
          </a:left>
          <a:right>
            <a:ln w="12700" cap="flat">
              <a:solidFill>
                <a:srgbClr val="536773"/>
              </a:solidFill>
              <a:prstDash val="solid"/>
              <a:miter lim="400000"/>
            </a:ln>
          </a:right>
          <a:top>
            <a:ln w="12700" cap="flat">
              <a:solidFill>
                <a:srgbClr val="536773"/>
              </a:solidFill>
              <a:prstDash val="solid"/>
              <a:miter lim="400000"/>
            </a:ln>
          </a:top>
          <a:bottom>
            <a:ln w="12700" cap="flat">
              <a:solidFill>
                <a:srgbClr val="536773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 i="off">
        <a:font>
          <a:latin typeface="Source Sans 3 Bold"/>
          <a:ea typeface="Source Sans 3 Bold"/>
          <a:cs typeface="Source Sans 3 Bold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536773"/>
              </a:solidFill>
              <a:prstDash val="solid"/>
              <a:miter lim="400000"/>
            </a:ln>
          </a:top>
          <a:bottom>
            <a:ln w="12700" cap="flat">
              <a:solidFill>
                <a:srgbClr val="536773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ff" i="off">
        <a:font>
          <a:latin typeface="Source Sans 3 Regular"/>
          <a:ea typeface="Source Sans 3 Regular"/>
          <a:cs typeface="Source Sans 3 Regular"/>
        </a:font>
        <a:srgbClr val="000000"/>
      </a:tcTxStyle>
      <a:tcStyle>
        <a:tcBdr>
          <a:left>
            <a:ln w="12700" cap="flat">
              <a:solidFill>
                <a:srgbClr val="536773"/>
              </a:solidFill>
              <a:prstDash val="solid"/>
              <a:miter lim="400000"/>
            </a:ln>
          </a:left>
          <a:right>
            <a:ln w="12700" cap="flat">
              <a:solidFill>
                <a:srgbClr val="536773"/>
              </a:solidFill>
              <a:prstDash val="solid"/>
              <a:miter lim="400000"/>
            </a:ln>
          </a:right>
          <a:top>
            <a:ln w="381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Source Sans 3 Bold"/>
          <a:ea typeface="Source Sans 3 Bold"/>
          <a:cs typeface="Source Sans 3 Bold"/>
        </a:font>
        <a:srgbClr val="000000"/>
      </a:tcTxStyle>
      <a:tcStyle>
        <a:tcBdr>
          <a:left>
            <a:ln w="12700" cap="flat">
              <a:solidFill>
                <a:srgbClr val="536773"/>
              </a:solidFill>
              <a:prstDash val="solid"/>
              <a:miter lim="400000"/>
            </a:ln>
          </a:left>
          <a:right>
            <a:ln w="12700" cap="flat">
              <a:solidFill>
                <a:srgbClr val="536773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solidFill>
            <a:schemeClr val="accent1">
              <a:lumOff val="16847"/>
            </a:schemeClr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Source Sans 3 Regular"/>
          <a:ea typeface="Source Sans 3 Regular"/>
          <a:cs typeface="Source Sans 3 Regular"/>
        </a:font>
        <a:srgbClr val="000000"/>
      </a:tcTxStyle>
      <a:tcStyle>
        <a:tcBdr>
          <a:left>
            <a:ln w="12700" cap="flat">
              <a:solidFill>
                <a:srgbClr val="838383"/>
              </a:solidFill>
              <a:prstDash val="solid"/>
              <a:miter lim="400000"/>
            </a:ln>
          </a:left>
          <a:right>
            <a:ln w="12700" cap="flat">
              <a:solidFill>
                <a:srgbClr val="838383"/>
              </a:solidFill>
              <a:prstDash val="solid"/>
              <a:miter lim="400000"/>
            </a:ln>
          </a:right>
          <a:top>
            <a:ln w="12700" cap="flat">
              <a:solidFill>
                <a:srgbClr val="838383"/>
              </a:solidFill>
              <a:prstDash val="solid"/>
              <a:miter lim="400000"/>
            </a:ln>
          </a:top>
          <a:bottom>
            <a:ln w="12700" cap="flat">
              <a:solidFill>
                <a:srgbClr val="838383"/>
              </a:solidFill>
              <a:prstDash val="solid"/>
              <a:miter lim="400000"/>
            </a:ln>
          </a:bottom>
          <a:insideH>
            <a:ln w="12700" cap="flat">
              <a:solidFill>
                <a:srgbClr val="838383"/>
              </a:solidFill>
              <a:prstDash val="solid"/>
              <a:miter lim="400000"/>
            </a:ln>
          </a:insideH>
          <a:insideV>
            <a:ln w="12700" cap="flat">
              <a:solidFill>
                <a:srgbClr val="838383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ff" i="off">
        <a:font>
          <a:latin typeface="Source Sans 3 Medium"/>
          <a:ea typeface="Source Sans 3 Medium"/>
          <a:cs typeface="Source Sans 3 Medium"/>
        </a:font>
        <a:srgbClr val="000000"/>
      </a:tcTxStyle>
      <a:tcStyle>
        <a:tcBdr>
          <a:left>
            <a:ln w="12700" cap="flat">
              <a:solidFill>
                <a:srgbClr val="4D4D4D"/>
              </a:solidFill>
              <a:prstDash val="solid"/>
              <a:miter lim="400000"/>
            </a:ln>
          </a:left>
          <a:right>
            <a:ln w="12700" cap="flat">
              <a:solidFill>
                <a:srgbClr val="808080"/>
              </a:solidFill>
              <a:prstDash val="solid"/>
              <a:miter lim="400000"/>
            </a:ln>
          </a:right>
          <a:top>
            <a:ln w="12700" cap="flat">
              <a:solidFill>
                <a:srgbClr val="808080"/>
              </a:solidFill>
              <a:prstDash val="solid"/>
              <a:miter lim="400000"/>
            </a:ln>
          </a:top>
          <a:bottom>
            <a:ln w="12700" cap="flat">
              <a:solidFill>
                <a:srgbClr val="808080"/>
              </a:solidFill>
              <a:prstDash val="solid"/>
              <a:miter lim="400000"/>
            </a:ln>
          </a:bottom>
          <a:insideH>
            <a:ln w="12700" cap="flat">
              <a:solidFill>
                <a:srgbClr val="808080"/>
              </a:solidFill>
              <a:prstDash val="solid"/>
              <a:miter lim="400000"/>
            </a:ln>
          </a:insideH>
          <a:insideV>
            <a:ln w="12700" cap="flat">
              <a:solidFill>
                <a:srgbClr val="808080"/>
              </a:solidFill>
              <a:prstDash val="solid"/>
              <a:miter lim="400000"/>
            </a:ln>
          </a:insideV>
        </a:tcBdr>
        <a:fill>
          <a:solidFill>
            <a:srgbClr val="88FA4F"/>
          </a:solidFill>
        </a:fill>
      </a:tcStyle>
    </a:firstCol>
    <a:lastRow>
      <a:tcTxStyle b="off" i="off">
        <a:font>
          <a:latin typeface="Source Sans 3 Regular"/>
          <a:ea typeface="Source Sans 3 Regular"/>
          <a:cs typeface="Source Sans 3 Regular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38100" cap="flat">
              <a:solidFill>
                <a:schemeClr val="accent3"/>
              </a:solidFill>
              <a:prstDash val="solid"/>
              <a:miter lim="400000"/>
            </a:ln>
          </a:top>
          <a:bottom>
            <a:ln w="12700" cap="flat">
              <a:solidFill>
                <a:srgbClr val="4D4D4D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ff" i="off">
        <a:font>
          <a:latin typeface="Source Sans 3 Medium"/>
          <a:ea typeface="Source Sans 3 Medium"/>
          <a:cs typeface="Source Sans 3 Medium"/>
        </a:font>
        <a:srgbClr val="000000"/>
      </a:tcTxStyle>
      <a:tcStyle>
        <a:tcBdr>
          <a:left>
            <a:ln w="12700" cap="flat">
              <a:solidFill>
                <a:srgbClr val="4D4D4D"/>
              </a:solidFill>
              <a:prstDash val="solid"/>
              <a:miter lim="400000"/>
            </a:ln>
          </a:left>
          <a:right>
            <a:ln w="12700" cap="flat">
              <a:solidFill>
                <a:srgbClr val="4D4D4D"/>
              </a:solidFill>
              <a:prstDash val="solid"/>
              <a:miter lim="400000"/>
            </a:ln>
          </a:right>
          <a:top>
            <a:ln w="12700" cap="flat">
              <a:solidFill>
                <a:srgbClr val="4D4D4D"/>
              </a:solidFill>
              <a:prstDash val="solid"/>
              <a:miter lim="400000"/>
            </a:ln>
          </a:top>
          <a:bottom>
            <a:ln w="12700" cap="flat">
              <a:solidFill>
                <a:srgbClr val="4D4D4D"/>
              </a:solidFill>
              <a:prstDash val="solid"/>
              <a:miter lim="400000"/>
            </a:ln>
          </a:bottom>
          <a:insideH>
            <a:ln w="12700" cap="flat">
              <a:solidFill>
                <a:srgbClr val="4D4D4D"/>
              </a:solidFill>
              <a:prstDash val="solid"/>
              <a:miter lim="400000"/>
            </a:ln>
          </a:insideH>
          <a:insideV>
            <a:ln w="12700" cap="flat">
              <a:solidFill>
                <a:srgbClr val="4D4D4D"/>
              </a:solidFill>
              <a:prstDash val="solid"/>
              <a:miter lim="400000"/>
            </a:ln>
          </a:insideV>
        </a:tcBdr>
        <a:fill>
          <a:solidFill>
            <a:srgbClr val="60D937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Source Sans 3 Regular"/>
          <a:ea typeface="Source Sans 3 Regular"/>
          <a:cs typeface="Source Sans 3 Regular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12700" cap="flat">
              <a:solidFill>
                <a:srgbClr val="5B5A5A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AF7E9"/>
          </a:solidFill>
        </a:fill>
      </a:tcStyle>
    </a:wholeTbl>
    <a:band2H>
      <a:tcTxStyle/>
      <a:tcStyle>
        <a:tcBdr/>
        <a:fill>
          <a:solidFill>
            <a:schemeClr val="accent4">
              <a:hueOff val="348544"/>
              <a:lumOff val="7139"/>
            </a:schemeClr>
          </a:solidFill>
        </a:fill>
      </a:tcStyle>
    </a:band2H>
    <a:firstCol>
      <a:tcTxStyle b="off" i="off">
        <a:font>
          <a:latin typeface="Source Sans 3 Medium"/>
          <a:ea typeface="Source Sans 3 Medium"/>
          <a:cs typeface="Source Sans 3 Medium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12700" cap="flat">
              <a:solidFill>
                <a:srgbClr val="5B5A5A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8BB00"/>
          </a:solidFill>
        </a:fill>
      </a:tcStyle>
    </a:firstCol>
    <a:lastRow>
      <a:tcTxStyle b="off" i="off">
        <a:font>
          <a:latin typeface="Source Sans 3 Medium"/>
          <a:ea typeface="Source Sans 3 Medium"/>
          <a:cs typeface="Source Sans 3 Medium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38100" cap="flat">
              <a:solidFill>
                <a:srgbClr val="F8BA00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AF7E9"/>
          </a:solidFill>
        </a:fill>
      </a:tcStyle>
    </a:lastRow>
    <a:firstRow>
      <a:tcTxStyle b="off" i="off">
        <a:font>
          <a:latin typeface="Source Sans 3 Medium"/>
          <a:ea typeface="Source Sans 3 Medium"/>
          <a:cs typeface="Source Sans 3 Medium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12700" cap="flat">
              <a:solidFill>
                <a:srgbClr val="5B5A5A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Source Sans 3 Regular"/>
          <a:ea typeface="Source Sans 3 Regular"/>
          <a:cs typeface="Source Sans 3 Regular"/>
        </a:font>
        <a:srgbClr val="000000"/>
      </a:tcTxStyle>
      <a:tcStyle>
        <a:tcBdr>
          <a:left>
            <a:ln w="12700" cap="flat">
              <a:solidFill>
                <a:srgbClr val="464646"/>
              </a:solidFill>
              <a:prstDash val="solid"/>
              <a:miter lim="400000"/>
            </a:ln>
          </a:left>
          <a:right>
            <a:ln w="12700" cap="flat">
              <a:solidFill>
                <a:srgbClr val="464646"/>
              </a:solidFill>
              <a:prstDash val="solid"/>
              <a:miter lim="400000"/>
            </a:ln>
          </a:right>
          <a:top>
            <a:ln w="12700" cap="flat">
              <a:solidFill>
                <a:srgbClr val="464646"/>
              </a:solidFill>
              <a:prstDash val="solid"/>
              <a:miter lim="400000"/>
            </a:ln>
          </a:top>
          <a:bottom>
            <a:ln w="12700" cap="flat">
              <a:solidFill>
                <a:srgbClr val="464646"/>
              </a:solidFill>
              <a:prstDash val="solid"/>
              <a:miter lim="400000"/>
            </a:ln>
          </a:bottom>
          <a:insideH>
            <a:ln w="12700" cap="flat">
              <a:solidFill>
                <a:srgbClr val="464646"/>
              </a:solidFill>
              <a:prstDash val="solid"/>
              <a:miter lim="400000"/>
            </a:ln>
          </a:insideH>
          <a:insideV>
            <a:ln w="12700" cap="flat">
              <a:solidFill>
                <a:srgbClr val="464646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D4D5D5"/>
          </a:solidFill>
        </a:fill>
      </a:tcStyle>
    </a:band2H>
    <a:firstCol>
      <a:tcTxStyle b="on" i="off">
        <a:font>
          <a:latin typeface="Source Sans 3 Bold"/>
          <a:ea typeface="Source Sans 3 Bold"/>
          <a:cs typeface="Source Sans 3 Bold"/>
        </a:font>
        <a:srgbClr val="FFFFFF"/>
      </a:tcTxStyle>
      <a:tcStyle>
        <a:tcBdr>
          <a:left>
            <a:ln w="12700" cap="flat">
              <a:solidFill>
                <a:srgbClr val="5E5E5E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C3C3C3"/>
              </a:solidFill>
              <a:prstDash val="solid"/>
              <a:miter lim="400000"/>
            </a:ln>
          </a:top>
          <a:bottom>
            <a:ln w="12700" cap="flat">
              <a:solidFill>
                <a:srgbClr val="C3C3C3"/>
              </a:solidFill>
              <a:prstDash val="solid"/>
              <a:miter lim="400000"/>
            </a:ln>
          </a:bottom>
          <a:insideH>
            <a:ln w="12700" cap="flat">
              <a:solidFill>
                <a:srgbClr val="C3C3C3"/>
              </a:solidFill>
              <a:prstDash val="solid"/>
              <a:miter lim="400000"/>
            </a:ln>
          </a:insideH>
          <a:insideV>
            <a:ln w="12700" cap="flat">
              <a:solidFill>
                <a:srgbClr val="C3C3C3"/>
              </a:solidFill>
              <a:prstDash val="solid"/>
              <a:miter lim="400000"/>
            </a:ln>
          </a:insideV>
        </a:tcBdr>
        <a:fill>
          <a:solidFill>
            <a:srgbClr val="CB2A7B"/>
          </a:solidFill>
        </a:fill>
      </a:tcStyle>
    </a:firstCol>
    <a:lastRow>
      <a:tcTxStyle b="on" i="off">
        <a:font>
          <a:latin typeface="Source Sans 3 Bold"/>
          <a:ea typeface="Source Sans 3 Bold"/>
          <a:cs typeface="Source Sans 3 Bold"/>
        </a:font>
        <a:srgbClr val="000000"/>
      </a:tcTxStyle>
      <a:tcStyle>
        <a:tcBdr>
          <a:left>
            <a:ln w="12700" cap="flat">
              <a:solidFill>
                <a:srgbClr val="5E5E5E"/>
              </a:solidFill>
              <a:prstDash val="solid"/>
              <a:miter lim="400000"/>
            </a:ln>
          </a:left>
          <a:right>
            <a:ln w="12700" cap="flat">
              <a:solidFill>
                <a:srgbClr val="5E5E5E"/>
              </a:solidFill>
              <a:prstDash val="solid"/>
              <a:miter lim="400000"/>
            </a:ln>
          </a:right>
          <a:top>
            <a:ln w="38100" cap="flat">
              <a:solidFill>
                <a:srgbClr val="CB297B"/>
              </a:solidFill>
              <a:prstDash val="solid"/>
              <a:miter lim="400000"/>
            </a:ln>
          </a:top>
          <a:bottom>
            <a:ln w="12700" cap="flat">
              <a:solidFill>
                <a:srgbClr val="5E5E5E"/>
              </a:solidFill>
              <a:prstDash val="solid"/>
              <a:miter lim="400000"/>
            </a:ln>
          </a:bottom>
          <a:insideH>
            <a:ln w="12700" cap="flat">
              <a:solidFill>
                <a:srgbClr val="5E5E5E"/>
              </a:solidFill>
              <a:prstDash val="solid"/>
              <a:miter lim="400000"/>
            </a:ln>
          </a:insideH>
          <a:insideV>
            <a:ln w="12700" cap="flat">
              <a:solidFill>
                <a:srgbClr val="5E5E5E"/>
              </a:solidFill>
              <a:prstDash val="solid"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Source Sans 3 Bold"/>
          <a:ea typeface="Source Sans 3 Bold"/>
          <a:cs typeface="Source Sans 3 Bold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5E5E5E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991A5F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Source Sans 3 Regular"/>
          <a:ea typeface="Source Sans 3 Regular"/>
          <a:cs typeface="Source Sans 3 Regular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n" i="off">
        <a:font>
          <a:latin typeface="Source Sans 3 Bold"/>
          <a:ea typeface="Source Sans 3 Bold"/>
          <a:cs typeface="Source Sans 3 Bold"/>
        </a:font>
        <a:srgbClr val="000000"/>
      </a:tcTxStyle>
      <a:tcStyle>
        <a:tcBdr>
          <a:left>
            <a:ln w="12700" cap="flat">
              <a:solidFill>
                <a:srgbClr val="6C6C6C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Source Sans 3 Bold"/>
          <a:ea typeface="Source Sans 3 Bold"/>
          <a:cs typeface="Source Sans 3 Bold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6C6C6C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Source Sans 3 Bold"/>
          <a:ea typeface="Source Sans 3 Bold"/>
          <a:cs typeface="Source Sans 3 Bold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6C6C6C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D6DCE0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972"/>
    <p:restoredTop sz="94658"/>
  </p:normalViewPr>
  <p:slideViewPr>
    <p:cSldViewPr snapToGrid="0" showGuides="1">
      <p:cViewPr varScale="1">
        <p:scale>
          <a:sx n="160" d="100"/>
          <a:sy n="160" d="100"/>
        </p:scale>
        <p:origin x="1080" y="17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126" d="100"/>
          <a:sy n="126" d="100"/>
        </p:scale>
        <p:origin x="2672" y="20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Shape 22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222" name="Shape 222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171450" latinLnBrk="0">
      <a:lnSpc>
        <a:spcPct val="117999"/>
      </a:lnSpc>
      <a:defRPr sz="825">
        <a:latin typeface="Source Sans 3 Regular"/>
        <a:ea typeface="Source Sans 3 Regular"/>
        <a:cs typeface="Source Sans 3 Regular"/>
        <a:sym typeface="Source Sans 3 Regular"/>
      </a:defRPr>
    </a:lvl1pPr>
    <a:lvl2pPr indent="85725" defTabSz="171450" latinLnBrk="0">
      <a:lnSpc>
        <a:spcPct val="117999"/>
      </a:lnSpc>
      <a:defRPr sz="825">
        <a:latin typeface="Source Sans 3 Regular"/>
        <a:ea typeface="Source Sans 3 Regular"/>
        <a:cs typeface="Source Sans 3 Regular"/>
        <a:sym typeface="Source Sans 3 Regular"/>
      </a:defRPr>
    </a:lvl2pPr>
    <a:lvl3pPr indent="171450" defTabSz="171450" latinLnBrk="0">
      <a:lnSpc>
        <a:spcPct val="117999"/>
      </a:lnSpc>
      <a:defRPr sz="825">
        <a:latin typeface="Source Sans 3 Regular"/>
        <a:ea typeface="Source Sans 3 Regular"/>
        <a:cs typeface="Source Sans 3 Regular"/>
        <a:sym typeface="Source Sans 3 Regular"/>
      </a:defRPr>
    </a:lvl3pPr>
    <a:lvl4pPr indent="257175" defTabSz="171450" latinLnBrk="0">
      <a:lnSpc>
        <a:spcPct val="117999"/>
      </a:lnSpc>
      <a:defRPr sz="825">
        <a:latin typeface="Source Sans 3 Regular"/>
        <a:ea typeface="Source Sans 3 Regular"/>
        <a:cs typeface="Source Sans 3 Regular"/>
        <a:sym typeface="Source Sans 3 Regular"/>
      </a:defRPr>
    </a:lvl4pPr>
    <a:lvl5pPr indent="342900" defTabSz="171450" latinLnBrk="0">
      <a:lnSpc>
        <a:spcPct val="117999"/>
      </a:lnSpc>
      <a:defRPr sz="825">
        <a:latin typeface="Source Sans 3 Regular"/>
        <a:ea typeface="Source Sans 3 Regular"/>
        <a:cs typeface="Source Sans 3 Regular"/>
        <a:sym typeface="Source Sans 3 Regular"/>
      </a:defRPr>
    </a:lvl5pPr>
    <a:lvl6pPr indent="428625" defTabSz="171450" latinLnBrk="0">
      <a:lnSpc>
        <a:spcPct val="117999"/>
      </a:lnSpc>
      <a:defRPr sz="825">
        <a:latin typeface="Source Sans 3 Regular"/>
        <a:ea typeface="Source Sans 3 Regular"/>
        <a:cs typeface="Source Sans 3 Regular"/>
        <a:sym typeface="Source Sans 3 Regular"/>
      </a:defRPr>
    </a:lvl6pPr>
    <a:lvl7pPr indent="514350" defTabSz="171450" latinLnBrk="0">
      <a:lnSpc>
        <a:spcPct val="117999"/>
      </a:lnSpc>
      <a:defRPr sz="825">
        <a:latin typeface="Source Sans 3 Regular"/>
        <a:ea typeface="Source Sans 3 Regular"/>
        <a:cs typeface="Source Sans 3 Regular"/>
        <a:sym typeface="Source Sans 3 Regular"/>
      </a:defRPr>
    </a:lvl7pPr>
    <a:lvl8pPr indent="600075" defTabSz="171450" latinLnBrk="0">
      <a:lnSpc>
        <a:spcPct val="117999"/>
      </a:lnSpc>
      <a:defRPr sz="825">
        <a:latin typeface="Source Sans 3 Regular"/>
        <a:ea typeface="Source Sans 3 Regular"/>
        <a:cs typeface="Source Sans 3 Regular"/>
        <a:sym typeface="Source Sans 3 Regular"/>
      </a:defRPr>
    </a:lvl8pPr>
    <a:lvl9pPr indent="685800" defTabSz="171450" latinLnBrk="0">
      <a:lnSpc>
        <a:spcPct val="117999"/>
      </a:lnSpc>
      <a:defRPr sz="825">
        <a:latin typeface="Source Sans 3 Regular"/>
        <a:ea typeface="Source Sans 3 Regular"/>
        <a:cs typeface="Source Sans 3 Regular"/>
        <a:sym typeface="Source Sans 3 Regular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933466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62136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Title-No Photo">
    <p:bg>
      <p:bgPr>
        <a:solidFill>
          <a:srgbClr val="182B4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Picture 29">
            <a:extLst>
              <a:ext uri="{FF2B5EF4-FFF2-40B4-BE49-F238E27FC236}">
                <a16:creationId xmlns:a16="http://schemas.microsoft.com/office/drawing/2014/main" id="{C5E14237-FEC1-6145-8D84-8AE50EA9FA4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8400" y="0"/>
            <a:ext cx="2895600" cy="5143500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BFFF6D24-4B36-DF48-BFDF-0F8610E33D99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4" name="Author and Date"/>
          <p:cNvSpPr txBox="1">
            <a:spLocks noGrp="1"/>
          </p:cNvSpPr>
          <p:nvPr>
            <p:ph type="body" sz="quarter" idx="22" hasCustomPrompt="1"/>
          </p:nvPr>
        </p:nvSpPr>
        <p:spPr>
          <a:xfrm>
            <a:off x="457201" y="4447449"/>
            <a:ext cx="2700214" cy="238867"/>
          </a:xfrm>
          <a:prstGeom prst="rect">
            <a:avLst/>
          </a:prstGeom>
        </p:spPr>
        <p:txBody>
          <a:bodyPr lIns="0" tIns="0" rIns="0" bIns="0" anchor="t">
            <a:noAutofit/>
          </a:bodyPr>
          <a:lstStyle>
            <a:lvl1pPr marL="0" indent="0" algn="l" defTabSz="263128">
              <a:lnSpc>
                <a:spcPct val="100000"/>
              </a:lnSpc>
              <a:buNone/>
              <a:defRPr sz="1100">
                <a:solidFill>
                  <a:schemeClr val="bg1"/>
                </a:solidFill>
                <a:latin typeface="Source Sans 3 Regular"/>
                <a:ea typeface="Source Sans 3 Regular"/>
                <a:cs typeface="Source Sans 3 Regular"/>
                <a:sym typeface="Source Sans 3 Regular"/>
              </a:defRPr>
            </a:lvl1pPr>
          </a:lstStyle>
          <a:p>
            <a:r>
              <a:rPr lang="en-US" dirty="0"/>
              <a:t>Date</a:t>
            </a:r>
            <a:endParaRPr dirty="0"/>
          </a:p>
        </p:txBody>
      </p:sp>
      <p:sp>
        <p:nvSpPr>
          <p:cNvPr id="25" name="Text Placeholder 24">
            <a:extLst>
              <a:ext uri="{FF2B5EF4-FFF2-40B4-BE49-F238E27FC236}">
                <a16:creationId xmlns:a16="http://schemas.microsoft.com/office/drawing/2014/main" id="{8EFE31FF-8CF7-C041-B26F-52965545B952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457200" y="2470823"/>
            <a:ext cx="5412154" cy="800521"/>
          </a:xfrm>
        </p:spPr>
        <p:txBody>
          <a:bodyPr>
            <a:noAutofit/>
          </a:bodyPr>
          <a:lstStyle>
            <a:lvl1pPr>
              <a:defRPr sz="2200" spc="-100" baseline="0">
                <a:solidFill>
                  <a:schemeClr val="accent3"/>
                </a:solidFill>
              </a:defRPr>
            </a:lvl1pPr>
          </a:lstStyle>
          <a:p>
            <a:pPr lvl="0"/>
            <a:r>
              <a:rPr lang="en-US" dirty="0"/>
              <a:t>Subhead line goes here</a:t>
            </a:r>
          </a:p>
        </p:txBody>
      </p:sp>
      <p:sp>
        <p:nvSpPr>
          <p:cNvPr id="38" name="Text Placeholder 37">
            <a:extLst>
              <a:ext uri="{FF2B5EF4-FFF2-40B4-BE49-F238E27FC236}">
                <a16:creationId xmlns:a16="http://schemas.microsoft.com/office/drawing/2014/main" id="{7E008DD0-7AC7-704F-A4EC-99B72AECD7A1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453663" y="706056"/>
            <a:ext cx="5412154" cy="1798271"/>
          </a:xfrm>
        </p:spPr>
        <p:txBody>
          <a:bodyPr anchor="b" anchorCtr="0">
            <a:noAutofit/>
          </a:bodyPr>
          <a:lstStyle>
            <a:lvl1pPr>
              <a:lnSpc>
                <a:spcPts val="5300"/>
              </a:lnSpc>
              <a:spcBef>
                <a:spcPts val="0"/>
              </a:spcBef>
              <a:defRPr sz="5200" b="0" i="0">
                <a:solidFill>
                  <a:schemeClr val="bg1"/>
                </a:solidFill>
                <a:latin typeface="Teko Medium" pitchFamily="2" charset="0"/>
                <a:cs typeface="Teko Medium" pitchFamily="2" charset="0"/>
              </a:defRPr>
            </a:lvl1pPr>
          </a:lstStyle>
          <a:p>
            <a:pPr lvl="0"/>
            <a:r>
              <a:rPr lang="en-US" dirty="0"/>
              <a:t>Title Slide (1-2 lines)</a:t>
            </a:r>
          </a:p>
        </p:txBody>
      </p:sp>
      <p:pic>
        <p:nvPicPr>
          <p:cNvPr id="2" name="Picture Placeholder 9" descr="A black and white sign with white text&#10;&#10;AI-generated content may be incorrect.">
            <a:extLst>
              <a:ext uri="{FF2B5EF4-FFF2-40B4-BE49-F238E27FC236}">
                <a16:creationId xmlns:a16="http://schemas.microsoft.com/office/drawing/2014/main" id="{B7831D3C-EF2C-F102-B285-4D88EFAAB39A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696" t="-4021" r="-8870" b="-9957"/>
          <a:stretch>
            <a:fillRect/>
          </a:stretch>
        </p:blipFill>
        <p:spPr>
          <a:xfrm>
            <a:off x="6813693" y="4023799"/>
            <a:ext cx="2058988" cy="817563"/>
          </a:xfrm>
          <a:prstGeom prst="rect">
            <a:avLst/>
          </a:prstGeom>
        </p:spPr>
      </p:pic>
    </p:spTree>
  </p:cSld>
  <p:clrMapOvr>
    <a:masterClrMapping/>
  </p:clrMapOvr>
  <p:transition spd="med"/>
  <p:extLst>
    <p:ext uri="{DCECCB84-F9BA-43D5-87BE-67443E8EF086}">
      <p15:sldGuideLst xmlns:p15="http://schemas.microsoft.com/office/powerpoint/2012/main">
        <p15:guide id="1" orient="horz" pos="162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 with SM Icons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4CCFFFE-B078-84CA-5C80-77628CB3C7E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7000979" y="4785942"/>
            <a:ext cx="1561625" cy="219102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UC San Diego Health Sciences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6543885-EDE4-8B30-680E-AE03AAAE759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0182D5C-5622-0748-8D9A-CE71C49FA208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AA01D97-C230-EC46-892A-017F593E257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5795"/>
          <a:stretch/>
        </p:blipFill>
        <p:spPr>
          <a:xfrm>
            <a:off x="2929929" y="71720"/>
            <a:ext cx="6214071" cy="278802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83E38FA-FEDA-EE46-90A7-0401F6024565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8024" y="4113725"/>
            <a:ext cx="216229" cy="191658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0B94FEA2-208B-ED42-B1DF-2F5023815C1D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648" y="4113725"/>
            <a:ext cx="186743" cy="191657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362AFE09-84AE-B446-B268-2CEA6D6D9644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4419" y="4113725"/>
            <a:ext cx="186743" cy="191657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49E0CD78-DC0F-1943-8F7B-72902030333D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4489" y="4113725"/>
            <a:ext cx="181829" cy="18674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2261425D-8547-AD42-9207-6AE2E2D8ECCD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900" y="4113725"/>
            <a:ext cx="275200" cy="186743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005B52AC-898B-5F46-87E0-75023A757E4A}"/>
              </a:ext>
            </a:extLst>
          </p:cNvPr>
          <p:cNvSpPr txBox="1"/>
          <p:nvPr userDrawn="1"/>
        </p:nvSpPr>
        <p:spPr>
          <a:xfrm>
            <a:off x="405091" y="1604853"/>
            <a:ext cx="2438168" cy="90281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noAutofit/>
          </a:bodyPr>
          <a:lstStyle/>
          <a:p>
            <a:pPr marL="0" marR="0" indent="0" algn="l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5200" b="0" i="0" u="none" strike="noStrike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Teko Medium" pitchFamily="2" charset="0"/>
                <a:ea typeface="Source Sans 3 Regular"/>
                <a:cs typeface="Teko Medium" pitchFamily="2" charset="0"/>
                <a:sym typeface="Source Sans 3 Regular"/>
              </a:rPr>
              <a:t>Thank you!</a:t>
            </a:r>
          </a:p>
        </p:txBody>
      </p:sp>
    </p:spTree>
    <p:extLst>
      <p:ext uri="{BB962C8B-B14F-4D97-AF65-F5344CB8AC3E}">
        <p14:creationId xmlns:p14="http://schemas.microsoft.com/office/powerpoint/2010/main" val="186852811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-With Photo">
    <p:bg>
      <p:bgPr>
        <a:solidFill>
          <a:srgbClr val="182B4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Picture 29">
            <a:extLst>
              <a:ext uri="{FF2B5EF4-FFF2-40B4-BE49-F238E27FC236}">
                <a16:creationId xmlns:a16="http://schemas.microsoft.com/office/drawing/2014/main" id="{C5E14237-FEC1-6145-8D84-8AE50EA9FA4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8400" y="0"/>
            <a:ext cx="2895600" cy="5143500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BFFF6D24-4B36-DF48-BFDF-0F8610E33D99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4" name="Author and Date"/>
          <p:cNvSpPr txBox="1">
            <a:spLocks noGrp="1"/>
          </p:cNvSpPr>
          <p:nvPr>
            <p:ph type="body" sz="quarter" idx="22" hasCustomPrompt="1"/>
          </p:nvPr>
        </p:nvSpPr>
        <p:spPr>
          <a:xfrm>
            <a:off x="457201" y="4447449"/>
            <a:ext cx="2700214" cy="238867"/>
          </a:xfrm>
          <a:prstGeom prst="rect">
            <a:avLst/>
          </a:prstGeom>
        </p:spPr>
        <p:txBody>
          <a:bodyPr lIns="0" tIns="0" rIns="0" bIns="0" anchor="t">
            <a:noAutofit/>
          </a:bodyPr>
          <a:lstStyle>
            <a:lvl1pPr marL="0" indent="0" algn="l" defTabSz="263128">
              <a:lnSpc>
                <a:spcPct val="100000"/>
              </a:lnSpc>
              <a:buNone/>
              <a:defRPr sz="1100">
                <a:solidFill>
                  <a:schemeClr val="bg1"/>
                </a:solidFill>
                <a:latin typeface="Source Sans 3 Regular"/>
                <a:ea typeface="Source Sans 3 Regular"/>
                <a:cs typeface="Source Sans 3 Regular"/>
                <a:sym typeface="Source Sans 3 Regular"/>
              </a:defRPr>
            </a:lvl1pPr>
          </a:lstStyle>
          <a:p>
            <a:r>
              <a:rPr lang="en-US" dirty="0"/>
              <a:t>Date</a:t>
            </a:r>
            <a:endParaRPr dirty="0"/>
          </a:p>
        </p:txBody>
      </p:sp>
      <p:sp>
        <p:nvSpPr>
          <p:cNvPr id="25" name="Text Placeholder 24">
            <a:extLst>
              <a:ext uri="{FF2B5EF4-FFF2-40B4-BE49-F238E27FC236}">
                <a16:creationId xmlns:a16="http://schemas.microsoft.com/office/drawing/2014/main" id="{8EFE31FF-8CF7-C041-B26F-52965545B952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457200" y="2470824"/>
            <a:ext cx="4515633" cy="879348"/>
          </a:xfrm>
        </p:spPr>
        <p:txBody>
          <a:bodyPr>
            <a:noAutofit/>
          </a:bodyPr>
          <a:lstStyle>
            <a:lvl1pPr>
              <a:defRPr sz="2200" spc="-100" baseline="0">
                <a:solidFill>
                  <a:schemeClr val="accent3"/>
                </a:solidFill>
              </a:defRPr>
            </a:lvl1pPr>
          </a:lstStyle>
          <a:p>
            <a:pPr lvl="0"/>
            <a:r>
              <a:rPr lang="en-US" dirty="0"/>
              <a:t>Subhead line goes here</a:t>
            </a:r>
          </a:p>
        </p:txBody>
      </p:sp>
      <p:sp>
        <p:nvSpPr>
          <p:cNvPr id="38" name="Text Placeholder 37">
            <a:extLst>
              <a:ext uri="{FF2B5EF4-FFF2-40B4-BE49-F238E27FC236}">
                <a16:creationId xmlns:a16="http://schemas.microsoft.com/office/drawing/2014/main" id="{7E008DD0-7AC7-704F-A4EC-99B72AECD7A1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453663" y="706056"/>
            <a:ext cx="4519170" cy="1798271"/>
          </a:xfrm>
        </p:spPr>
        <p:txBody>
          <a:bodyPr anchor="b" anchorCtr="0">
            <a:noAutofit/>
          </a:bodyPr>
          <a:lstStyle>
            <a:lvl1pPr>
              <a:lnSpc>
                <a:spcPts val="5300"/>
              </a:lnSpc>
              <a:spcBef>
                <a:spcPts val="0"/>
              </a:spcBef>
              <a:defRPr sz="5200" b="0" i="0">
                <a:solidFill>
                  <a:schemeClr val="bg1"/>
                </a:solidFill>
                <a:latin typeface="Teko Medium" pitchFamily="2" charset="0"/>
                <a:cs typeface="Teko Medium" pitchFamily="2" charset="0"/>
              </a:defRPr>
            </a:lvl1pPr>
          </a:lstStyle>
          <a:p>
            <a:pPr lvl="0"/>
            <a:r>
              <a:rPr lang="en-US" dirty="0"/>
              <a:t>Title Slide (1-2 lines) Photo Version</a:t>
            </a:r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ACEF769A-947D-85A2-6469-393CFE75196B}"/>
              </a:ext>
            </a:extLst>
          </p:cNvPr>
          <p:cNvSpPr>
            <a:spLocks noGrp="1"/>
          </p:cNvSpPr>
          <p:nvPr>
            <p:ph type="pic" sz="quarter" idx="26"/>
          </p:nvPr>
        </p:nvSpPr>
        <p:spPr>
          <a:xfrm>
            <a:off x="5256000" y="619200"/>
            <a:ext cx="3369600" cy="2570400"/>
          </a:xfrm>
          <a:custGeom>
            <a:avLst/>
            <a:gdLst>
              <a:gd name="csX0" fmla="*/ 183604 w 3369600"/>
              <a:gd name="csY0" fmla="*/ 0 h 2570400"/>
              <a:gd name="csX1" fmla="*/ 3185996 w 3369600"/>
              <a:gd name="csY1" fmla="*/ 0 h 2570400"/>
              <a:gd name="csX2" fmla="*/ 3369600 w 3369600"/>
              <a:gd name="csY2" fmla="*/ 183604 h 2570400"/>
              <a:gd name="csX3" fmla="*/ 3369600 w 3369600"/>
              <a:gd name="csY3" fmla="*/ 2386796 h 2570400"/>
              <a:gd name="csX4" fmla="*/ 3185996 w 3369600"/>
              <a:gd name="csY4" fmla="*/ 2570400 h 2570400"/>
              <a:gd name="csX5" fmla="*/ 183604 w 3369600"/>
              <a:gd name="csY5" fmla="*/ 2570400 h 2570400"/>
              <a:gd name="csX6" fmla="*/ 0 w 3369600"/>
              <a:gd name="csY6" fmla="*/ 2386796 h 2570400"/>
              <a:gd name="csX7" fmla="*/ 0 w 3369600"/>
              <a:gd name="csY7" fmla="*/ 183604 h 2570400"/>
              <a:gd name="csX8" fmla="*/ 183604 w 3369600"/>
              <a:gd name="csY8" fmla="*/ 0 h 2570400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</a:cxnLst>
            <a:rect l="l" t="t" r="r" b="b"/>
            <a:pathLst>
              <a:path w="3369600" h="2570400">
                <a:moveTo>
                  <a:pt x="183604" y="0"/>
                </a:moveTo>
                <a:lnTo>
                  <a:pt x="3185996" y="0"/>
                </a:lnTo>
                <a:cubicBezTo>
                  <a:pt x="3287398" y="0"/>
                  <a:pt x="3369600" y="82202"/>
                  <a:pt x="3369600" y="183604"/>
                </a:cubicBezTo>
                <a:lnTo>
                  <a:pt x="3369600" y="2386796"/>
                </a:lnTo>
                <a:cubicBezTo>
                  <a:pt x="3369600" y="2488198"/>
                  <a:pt x="3287398" y="2570400"/>
                  <a:pt x="3185996" y="2570400"/>
                </a:cubicBezTo>
                <a:lnTo>
                  <a:pt x="183604" y="2570400"/>
                </a:lnTo>
                <a:cubicBezTo>
                  <a:pt x="82202" y="2570400"/>
                  <a:pt x="0" y="2488198"/>
                  <a:pt x="0" y="2386796"/>
                </a:cubicBezTo>
                <a:lnTo>
                  <a:pt x="0" y="183604"/>
                </a:lnTo>
                <a:cubicBezTo>
                  <a:pt x="0" y="82202"/>
                  <a:pt x="82202" y="0"/>
                  <a:pt x="183604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  <p:pic>
        <p:nvPicPr>
          <p:cNvPr id="2" name="Picture Placeholder 9" descr="A black and white sign with white text&#10;&#10;AI-generated content may be incorrect.">
            <a:extLst>
              <a:ext uri="{FF2B5EF4-FFF2-40B4-BE49-F238E27FC236}">
                <a16:creationId xmlns:a16="http://schemas.microsoft.com/office/drawing/2014/main" id="{AAB2B100-6C83-ABC3-BA26-A17BA67C527A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696" t="-4021" r="-8870" b="-9957"/>
          <a:stretch>
            <a:fillRect/>
          </a:stretch>
        </p:blipFill>
        <p:spPr>
          <a:xfrm>
            <a:off x="6813693" y="4023799"/>
            <a:ext cx="2058988" cy="8175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2000050"/>
      </p:ext>
    </p:extLst>
  </p:cSld>
  <p:clrMapOvr>
    <a:masterClrMapping/>
  </p:clrMapOvr>
  <p:transition spd="med"/>
  <p:extLst>
    <p:ext uri="{DCECCB84-F9BA-43D5-87BE-67443E8EF086}">
      <p15:sldGuideLst xmlns:p15="http://schemas.microsoft.com/office/powerpoint/2012/main">
        <p15:guide id="1" orient="horz" pos="162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Slid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24">
            <a:extLst>
              <a:ext uri="{FF2B5EF4-FFF2-40B4-BE49-F238E27FC236}">
                <a16:creationId xmlns:a16="http://schemas.microsoft.com/office/drawing/2014/main" id="{12A03625-A7B1-F443-9ED6-C1664EDC82A2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457200" y="2413027"/>
            <a:ext cx="5412154" cy="499812"/>
          </a:xfrm>
        </p:spPr>
        <p:txBody>
          <a:bodyPr wrap="none">
            <a:noAutofit/>
          </a:bodyPr>
          <a:lstStyle>
            <a:lvl1pPr>
              <a:defRPr sz="2200" spc="-100" baseline="0">
                <a:solidFill>
                  <a:schemeClr val="accent3"/>
                </a:solidFill>
              </a:defRPr>
            </a:lvl1pPr>
          </a:lstStyle>
          <a:p>
            <a:pPr lvl="0"/>
            <a:r>
              <a:rPr lang="en-US" dirty="0"/>
              <a:t>Optional subhead goes here</a:t>
            </a:r>
          </a:p>
        </p:txBody>
      </p:sp>
      <p:sp>
        <p:nvSpPr>
          <p:cNvPr id="10" name="Text Placeholder 37">
            <a:extLst>
              <a:ext uri="{FF2B5EF4-FFF2-40B4-BE49-F238E27FC236}">
                <a16:creationId xmlns:a16="http://schemas.microsoft.com/office/drawing/2014/main" id="{ED4C5B5E-D8F9-F94F-B5FF-A79906C17E6F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453662" y="726141"/>
            <a:ext cx="7569749" cy="1720389"/>
          </a:xfrm>
        </p:spPr>
        <p:txBody>
          <a:bodyPr anchor="b" anchorCtr="0">
            <a:noAutofit/>
          </a:bodyPr>
          <a:lstStyle>
            <a:lvl1pPr>
              <a:lnSpc>
                <a:spcPts val="5300"/>
              </a:lnSpc>
              <a:spcBef>
                <a:spcPts val="0"/>
              </a:spcBef>
              <a:defRPr sz="5200" b="0" i="0">
                <a:solidFill>
                  <a:schemeClr val="bg1"/>
                </a:solidFill>
                <a:latin typeface="Teko Medium" pitchFamily="2" charset="0"/>
                <a:cs typeface="Teko Medium" pitchFamily="2" charset="0"/>
              </a:defRPr>
            </a:lvl1pPr>
          </a:lstStyle>
          <a:p>
            <a:pPr lvl="0"/>
            <a:r>
              <a:rPr lang="en-US" dirty="0"/>
              <a:t>Section Title Goes Here (1-2 lines)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4CCFFFE-B078-84CA-5C80-77628CB3C7E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7000979" y="4785942"/>
            <a:ext cx="1561625" cy="219102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UC San Diego Health Sciences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6543885-EDE4-8B30-680E-AE03AAAE759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0182D5C-5622-0748-8D9A-CE71C49FA20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6322524"/>
      </p:ext>
    </p:extLst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ent - 1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F30B93-35AA-47C1-BC59-13DFC7F6473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7199" y="404814"/>
            <a:ext cx="7488619" cy="454407"/>
          </a:xfrm>
        </p:spPr>
        <p:txBody>
          <a:bodyPr>
            <a:noAutofit/>
          </a:bodyPr>
          <a:lstStyle/>
          <a:p>
            <a:r>
              <a:rPr lang="en-US" dirty="0"/>
              <a:t>Slide Title Goes Here</a:t>
            </a:r>
          </a:p>
        </p:txBody>
      </p:sp>
      <p:sp>
        <p:nvSpPr>
          <p:cNvPr id="10" name="Text Placeholder 11">
            <a:extLst>
              <a:ext uri="{FF2B5EF4-FFF2-40B4-BE49-F238E27FC236}">
                <a16:creationId xmlns:a16="http://schemas.microsoft.com/office/drawing/2014/main" id="{E1BE4795-2E63-448C-E789-737011D42C2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57200" y="1300163"/>
            <a:ext cx="6375400" cy="3128962"/>
          </a:xfrm>
        </p:spPr>
        <p:txBody>
          <a:bodyPr>
            <a:noAutofit/>
          </a:bodyPr>
          <a:lstStyle>
            <a:lvl4pPr>
              <a:defRPr/>
            </a:lvl4pPr>
            <a:lvl5pPr marL="914400" indent="0">
              <a:buNone/>
              <a:defRPr/>
            </a:lvl5pPr>
          </a:lstStyle>
          <a:p>
            <a:pPr lvl="0"/>
            <a:r>
              <a:rPr lang="en-US" dirty="0"/>
              <a:t>Click to edit bulleted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C5043182-23AB-DE81-0C05-063A6998443D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10182D5C-5622-0748-8D9A-CE71C49FA20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Footer Placeholder 3">
            <a:extLst>
              <a:ext uri="{FF2B5EF4-FFF2-40B4-BE49-F238E27FC236}">
                <a16:creationId xmlns:a16="http://schemas.microsoft.com/office/drawing/2014/main" id="{50479235-F252-D242-8F21-F3550A0127F9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>
          <a:xfrm>
            <a:off x="7000979" y="4785942"/>
            <a:ext cx="1561625" cy="219102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UC San Diego Health Sciences</a:t>
            </a:r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- 1 Column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F30B93-35AA-47C1-BC59-13DFC7F6473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7200" y="404814"/>
            <a:ext cx="7488620" cy="454408"/>
          </a:xfrm>
        </p:spPr>
        <p:txBody>
          <a:bodyPr>
            <a:noAutofit/>
          </a:bodyPr>
          <a:lstStyle/>
          <a:p>
            <a:r>
              <a:rPr lang="en-US" dirty="0"/>
              <a:t>Slide Title Goes Here</a:t>
            </a:r>
          </a:p>
        </p:txBody>
      </p:sp>
      <p:sp>
        <p:nvSpPr>
          <p:cNvPr id="10" name="Text Placeholder 11">
            <a:extLst>
              <a:ext uri="{FF2B5EF4-FFF2-40B4-BE49-F238E27FC236}">
                <a16:creationId xmlns:a16="http://schemas.microsoft.com/office/drawing/2014/main" id="{E1BE4795-2E63-448C-E789-737011D42C2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57199" y="1300162"/>
            <a:ext cx="4233041" cy="3358547"/>
          </a:xfrm>
        </p:spPr>
        <p:txBody>
          <a:bodyPr>
            <a:noAutofit/>
          </a:bodyPr>
          <a:lstStyle/>
          <a:p>
            <a:pPr lvl="0"/>
            <a:r>
              <a:rPr lang="en-US" dirty="0"/>
              <a:t>Click to edit bulleted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C5043182-23AB-DE81-0C05-063A6998443D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10182D5C-5622-0748-8D9A-CE71C49FA20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Footer Placeholder 3">
            <a:extLst>
              <a:ext uri="{FF2B5EF4-FFF2-40B4-BE49-F238E27FC236}">
                <a16:creationId xmlns:a16="http://schemas.microsoft.com/office/drawing/2014/main" id="{D1DD413C-D324-8145-86E7-3A2995FAABF7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>
          <a:xfrm>
            <a:off x="7000979" y="4785942"/>
            <a:ext cx="1561625" cy="219102"/>
          </a:xfrm>
          <a:prstGeom prst="rect">
            <a:avLst/>
          </a:prstGeom>
        </p:spPr>
        <p:txBody>
          <a:bodyPr/>
          <a:lstStyle/>
          <a:p>
            <a:r>
              <a:rPr lang="en-US"/>
              <a:t>UC San Diego Health Sciences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5671114"/>
      </p:ext>
    </p:extLst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ent - 2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33CC48-70EF-8CF4-F472-E4C6E8F09A8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7200" y="404814"/>
            <a:ext cx="7488620" cy="454408"/>
          </a:xfrm>
        </p:spPr>
        <p:txBody>
          <a:bodyPr>
            <a:noAutofit/>
          </a:bodyPr>
          <a:lstStyle>
            <a:lvl1pPr>
              <a:defRPr b="0"/>
            </a:lvl1pPr>
          </a:lstStyle>
          <a:p>
            <a:r>
              <a:rPr lang="en-US" dirty="0"/>
              <a:t>Slide Title Goes Here</a:t>
            </a:r>
          </a:p>
        </p:txBody>
      </p:sp>
      <p:sp>
        <p:nvSpPr>
          <p:cNvPr id="6" name="Text Placeholder 11">
            <a:extLst>
              <a:ext uri="{FF2B5EF4-FFF2-40B4-BE49-F238E27FC236}">
                <a16:creationId xmlns:a16="http://schemas.microsoft.com/office/drawing/2014/main" id="{D447D9FF-4388-0750-06A6-4E4E053816B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57200" y="1300163"/>
            <a:ext cx="8229600" cy="3128962"/>
          </a:xfrm>
        </p:spPr>
        <p:txBody>
          <a:bodyPr numCol="2" spcCol="274320">
            <a:noAutofit/>
          </a:bodyPr>
          <a:lstStyle>
            <a:lvl9pPr>
              <a:defRPr/>
            </a:lvl9pPr>
          </a:lstStyle>
          <a:p>
            <a:pPr lvl="0"/>
            <a:r>
              <a:rPr lang="en-US" dirty="0"/>
              <a:t>Click to edit two-column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6782922A-1F57-13C2-3326-12CE31F95869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10182D5C-5622-0748-8D9A-CE71C49FA20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Footer Placeholder 3">
            <a:extLst>
              <a:ext uri="{FF2B5EF4-FFF2-40B4-BE49-F238E27FC236}">
                <a16:creationId xmlns:a16="http://schemas.microsoft.com/office/drawing/2014/main" id="{FFC8697A-3FF7-C14D-BB17-38D7A6C3C172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>
          <a:xfrm>
            <a:off x="7000979" y="4785942"/>
            <a:ext cx="1561625" cy="219102"/>
          </a:xfrm>
          <a:prstGeom prst="rect">
            <a:avLst/>
          </a:prstGeom>
        </p:spPr>
        <p:txBody>
          <a:bodyPr/>
          <a:lstStyle/>
          <a:p>
            <a:r>
              <a:rPr lang="en-US"/>
              <a:t>UC San Diego Health Sciences</a:t>
            </a:r>
            <a:endParaRPr lang="en-US" dirty="0"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FC569C-EAE0-66B4-A8D5-3DA7119AA13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7199" y="404814"/>
            <a:ext cx="7488621" cy="454408"/>
          </a:xfrm>
        </p:spPr>
        <p:txBody>
          <a:bodyPr>
            <a:noAutofit/>
          </a:bodyPr>
          <a:lstStyle/>
          <a:p>
            <a:r>
              <a:rPr lang="en-US" dirty="0"/>
              <a:t>Slide Title Goes Here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3C8D387-D76F-6CE7-61A1-970BC58BEDD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0182D5C-5622-0748-8D9A-CE71C49FA20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Footer Placeholder 3">
            <a:extLst>
              <a:ext uri="{FF2B5EF4-FFF2-40B4-BE49-F238E27FC236}">
                <a16:creationId xmlns:a16="http://schemas.microsoft.com/office/drawing/2014/main" id="{23B1AEA7-AA3B-7049-ABB9-377D8F836765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>
          <a:xfrm>
            <a:off x="7000979" y="4785942"/>
            <a:ext cx="1561625" cy="219102"/>
          </a:xfrm>
          <a:prstGeom prst="rect">
            <a:avLst/>
          </a:prstGeom>
        </p:spPr>
        <p:txBody>
          <a:bodyPr/>
          <a:lstStyle/>
          <a:p>
            <a:r>
              <a:rPr lang="en-US"/>
              <a:t>UC San Diego Health Sciences</a:t>
            </a:r>
            <a:endParaRPr lang="en-US" dirty="0"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32715CD-3CF8-A341-BBB7-9468609759F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182D5C-5622-0748-8D9A-CE71C49FA20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75B47F0-A1D3-4445-9E58-1C34616D01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000979" y="4785942"/>
            <a:ext cx="1561625" cy="219102"/>
          </a:xfrm>
          <a:prstGeom prst="rect">
            <a:avLst/>
          </a:prstGeom>
        </p:spPr>
        <p:txBody>
          <a:bodyPr/>
          <a:lstStyle/>
          <a:p>
            <a:r>
              <a:rPr lang="en-US"/>
              <a:t>UC San Diego Health Sciences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7786202"/>
      </p:ext>
    </p:extLst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 Slid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4CCFFFE-B078-84CA-5C80-77628CB3C7E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7000979" y="4785942"/>
            <a:ext cx="1561625" cy="219102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UC San Diego Health Sciences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6543885-EDE4-8B30-680E-AE03AAAE759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0182D5C-5622-0748-8D9A-CE71C49FA208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AA01D97-C230-EC46-892A-017F593E257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5795"/>
          <a:stretch/>
        </p:blipFill>
        <p:spPr>
          <a:xfrm>
            <a:off x="2929929" y="71720"/>
            <a:ext cx="6214071" cy="2788024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004DE2D8-4335-8C41-9115-CF4A28494E24}"/>
              </a:ext>
            </a:extLst>
          </p:cNvPr>
          <p:cNvSpPr txBox="1"/>
          <p:nvPr userDrawn="1"/>
        </p:nvSpPr>
        <p:spPr>
          <a:xfrm>
            <a:off x="405091" y="1604853"/>
            <a:ext cx="2438168" cy="90281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noAutofit/>
          </a:bodyPr>
          <a:lstStyle/>
          <a:p>
            <a:pPr marL="0" marR="0" indent="0" algn="l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5200" b="0" i="0" u="none" strike="noStrike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Teko Medium" pitchFamily="2" charset="0"/>
                <a:ea typeface="Source Sans 3 Regular"/>
                <a:cs typeface="Teko Medium" pitchFamily="2" charset="0"/>
                <a:sym typeface="Source Sans 3 Regular"/>
              </a:rPr>
              <a:t>Thank you!</a:t>
            </a:r>
          </a:p>
        </p:txBody>
      </p:sp>
    </p:spTree>
    <p:extLst>
      <p:ext uri="{BB962C8B-B14F-4D97-AF65-F5344CB8AC3E}">
        <p14:creationId xmlns:p14="http://schemas.microsoft.com/office/powerpoint/2010/main" val="3544739305"/>
      </p:ext>
    </p:extLst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4E0AC4E-AF62-864F-AD0D-DDA99FFD64D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0810"/>
          <a:stretch/>
        </p:blipFill>
        <p:spPr>
          <a:xfrm>
            <a:off x="0" y="4670822"/>
            <a:ext cx="9144000" cy="472678"/>
          </a:xfrm>
          <a:prstGeom prst="rect">
            <a:avLst/>
          </a:prstGeom>
        </p:spPr>
      </p:pic>
      <p:sp>
        <p:nvSpPr>
          <p:cNvPr id="12" name="Title Placeholder 11">
            <a:extLst>
              <a:ext uri="{FF2B5EF4-FFF2-40B4-BE49-F238E27FC236}">
                <a16:creationId xmlns:a16="http://schemas.microsoft.com/office/drawing/2014/main" id="{48A6C597-26D8-1135-3219-8F5D1AECED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199" y="404813"/>
            <a:ext cx="7488619" cy="454409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US" dirty="0"/>
              <a:t>Slide Title Goes Here</a:t>
            </a:r>
          </a:p>
        </p:txBody>
      </p:sp>
      <p:sp>
        <p:nvSpPr>
          <p:cNvPr id="16" name="Slide Number Placeholder 15">
            <a:extLst>
              <a:ext uri="{FF2B5EF4-FFF2-40B4-BE49-F238E27FC236}">
                <a16:creationId xmlns:a16="http://schemas.microsoft.com/office/drawing/2014/main" id="{D2CD74A2-5C42-4294-F48A-657B5E789AE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24020" y="4786309"/>
            <a:ext cx="274319" cy="219101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900">
                <a:solidFill>
                  <a:schemeClr val="bg1"/>
                </a:solidFill>
              </a:defRPr>
            </a:lvl1pPr>
          </a:lstStyle>
          <a:p>
            <a:fld id="{10182D5C-5622-0748-8D9A-CE71C49FA20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41882680-A1EE-E7ED-C5AB-CE326D4380E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7200" y="1300163"/>
            <a:ext cx="8229600" cy="3128962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EE65B894-0DD4-804C-B4D3-0044F679402C}"/>
              </a:ext>
            </a:extLst>
          </p:cNvPr>
          <p:cNvCxnSpPr>
            <a:cxnSpLocks/>
          </p:cNvCxnSpPr>
          <p:nvPr userDrawn="1"/>
        </p:nvCxnSpPr>
        <p:spPr>
          <a:xfrm>
            <a:off x="8639175" y="4848225"/>
            <a:ext cx="0" cy="98425"/>
          </a:xfrm>
          <a:prstGeom prst="line">
            <a:avLst/>
          </a:prstGeom>
          <a:noFill/>
          <a:ln w="6350" cap="flat">
            <a:solidFill>
              <a:schemeClr val="bg1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11" name="Footer Placeholder 3">
            <a:extLst>
              <a:ext uri="{FF2B5EF4-FFF2-40B4-BE49-F238E27FC236}">
                <a16:creationId xmlns:a16="http://schemas.microsoft.com/office/drawing/2014/main" id="{F2EEE10F-9823-BD44-846B-E88FDFDD95A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000979" y="4785942"/>
            <a:ext cx="1561625" cy="219102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UC San Diego Health Sciences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71" r:id="rId2"/>
    <p:sldLayoutId id="2147483659" r:id="rId3"/>
    <p:sldLayoutId id="2147483654" r:id="rId4"/>
    <p:sldLayoutId id="2147483672" r:id="rId5"/>
    <p:sldLayoutId id="2147483655" r:id="rId6"/>
    <p:sldLayoutId id="2147483657" r:id="rId7"/>
    <p:sldLayoutId id="2147483658" r:id="rId8"/>
    <p:sldLayoutId id="2147483673" r:id="rId9"/>
    <p:sldLayoutId id="2147483674" r:id="rId10"/>
  </p:sldLayoutIdLst>
  <p:transition spd="med"/>
  <p:hf hdr="0" dt="0"/>
  <p:txStyles>
    <p:titleStyle>
      <a:lvl1pPr marL="0" marR="0" indent="0" algn="l" defTabSz="914377" rtl="0" eaLnBrk="1" latinLnBrk="0" hangingPunct="1">
        <a:lnSpc>
          <a:spcPts val="408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400" b="0" i="0" u="none" strike="noStrike" cap="none" spc="0" baseline="0">
          <a:solidFill>
            <a:schemeClr val="tx2"/>
          </a:solidFill>
          <a:uFillTx/>
          <a:latin typeface="Teko Medium" pitchFamily="2" charset="0"/>
          <a:ea typeface="+mn-ea"/>
          <a:cs typeface="Teko Medium" pitchFamily="2" charset="0"/>
          <a:sym typeface="Teko Bold"/>
        </a:defRPr>
      </a:lvl1pPr>
      <a:lvl2pPr marL="0" marR="0" indent="171450" algn="l" defTabSz="914377" rtl="0" eaLnBrk="1" latinLnBrk="0" hangingPunct="1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375" b="0" i="0" u="none" strike="noStrike" cap="none" spc="0" baseline="0">
          <a:solidFill>
            <a:srgbClr val="182B49"/>
          </a:solidFill>
          <a:uFillTx/>
          <a:latin typeface="+mn-lt"/>
          <a:ea typeface="+mn-ea"/>
          <a:cs typeface="+mn-cs"/>
          <a:sym typeface="Teko Bold"/>
        </a:defRPr>
      </a:lvl2pPr>
      <a:lvl3pPr marL="0" marR="0" indent="342900" algn="l" defTabSz="914377" rtl="0" eaLnBrk="1" latinLnBrk="0" hangingPunct="1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375" b="0" i="0" u="none" strike="noStrike" cap="none" spc="0" baseline="0">
          <a:solidFill>
            <a:srgbClr val="182B49"/>
          </a:solidFill>
          <a:uFillTx/>
          <a:latin typeface="+mn-lt"/>
          <a:ea typeface="+mn-ea"/>
          <a:cs typeface="+mn-cs"/>
          <a:sym typeface="Teko Bold"/>
        </a:defRPr>
      </a:lvl3pPr>
      <a:lvl4pPr marL="0" marR="0" indent="514350" algn="l" defTabSz="914377" rtl="0" eaLnBrk="1" latinLnBrk="0" hangingPunct="1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375" b="0" i="0" u="none" strike="noStrike" cap="none" spc="0" baseline="0">
          <a:solidFill>
            <a:srgbClr val="182B49"/>
          </a:solidFill>
          <a:uFillTx/>
          <a:latin typeface="+mn-lt"/>
          <a:ea typeface="+mn-ea"/>
          <a:cs typeface="+mn-cs"/>
          <a:sym typeface="Teko Bold"/>
        </a:defRPr>
      </a:lvl4pPr>
      <a:lvl5pPr marL="0" marR="0" indent="685800" algn="l" defTabSz="914377" rtl="0" eaLnBrk="1" latinLnBrk="0" hangingPunct="1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375" b="0" i="0" u="none" strike="noStrike" cap="none" spc="0" baseline="0">
          <a:solidFill>
            <a:srgbClr val="182B49"/>
          </a:solidFill>
          <a:uFillTx/>
          <a:latin typeface="+mn-lt"/>
          <a:ea typeface="+mn-ea"/>
          <a:cs typeface="+mn-cs"/>
          <a:sym typeface="Teko Bold"/>
        </a:defRPr>
      </a:lvl5pPr>
      <a:lvl6pPr marL="0" marR="0" indent="857250" algn="l" defTabSz="914377" rtl="0" eaLnBrk="1" latinLnBrk="0" hangingPunct="1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375" b="0" i="0" u="none" strike="noStrike" cap="none" spc="0" baseline="0">
          <a:solidFill>
            <a:srgbClr val="182B49"/>
          </a:solidFill>
          <a:uFillTx/>
          <a:latin typeface="+mn-lt"/>
          <a:ea typeface="+mn-ea"/>
          <a:cs typeface="+mn-cs"/>
          <a:sym typeface="Teko Bold"/>
        </a:defRPr>
      </a:lvl6pPr>
      <a:lvl7pPr marL="0" marR="0" indent="1028700" algn="l" defTabSz="914377" rtl="0" eaLnBrk="1" latinLnBrk="0" hangingPunct="1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375" b="0" i="0" u="none" strike="noStrike" cap="none" spc="0" baseline="0">
          <a:solidFill>
            <a:srgbClr val="182B49"/>
          </a:solidFill>
          <a:uFillTx/>
          <a:latin typeface="+mn-lt"/>
          <a:ea typeface="+mn-ea"/>
          <a:cs typeface="+mn-cs"/>
          <a:sym typeface="Teko Bold"/>
        </a:defRPr>
      </a:lvl7pPr>
      <a:lvl8pPr marL="0" marR="0" indent="1200150" algn="l" defTabSz="914377" rtl="0" eaLnBrk="1" latinLnBrk="0" hangingPunct="1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375" b="0" i="0" u="none" strike="noStrike" cap="none" spc="0" baseline="0">
          <a:solidFill>
            <a:srgbClr val="182B49"/>
          </a:solidFill>
          <a:uFillTx/>
          <a:latin typeface="+mn-lt"/>
          <a:ea typeface="+mn-ea"/>
          <a:cs typeface="+mn-cs"/>
          <a:sym typeface="Teko Bold"/>
        </a:defRPr>
      </a:lvl8pPr>
      <a:lvl9pPr marL="0" marR="0" indent="1371600" algn="l" defTabSz="914377" rtl="0" eaLnBrk="1" latinLnBrk="0" hangingPunct="1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375" b="0" i="0" u="none" strike="noStrike" cap="none" spc="0" baseline="0">
          <a:solidFill>
            <a:srgbClr val="182B49"/>
          </a:solidFill>
          <a:uFillTx/>
          <a:latin typeface="+mn-lt"/>
          <a:ea typeface="+mn-ea"/>
          <a:cs typeface="+mn-cs"/>
          <a:sym typeface="Teko Bold"/>
        </a:defRPr>
      </a:lvl9pPr>
    </p:titleStyle>
    <p:bodyStyle>
      <a:lvl1pPr marL="0" marR="0" indent="0" algn="l" defTabSz="914377" rtl="0" eaLnBrk="1" latinLnBrk="0" hangingPunct="1">
        <a:lnSpc>
          <a:spcPct val="100000"/>
        </a:lnSpc>
        <a:spcBef>
          <a:spcPts val="1313"/>
        </a:spcBef>
        <a:spcAft>
          <a:spcPts val="0"/>
        </a:spcAft>
        <a:buClrTx/>
        <a:buSzTx/>
        <a:buFontTx/>
        <a:buNone/>
        <a:tabLst/>
        <a:defRPr sz="1750" b="0" i="0" u="none" strike="noStrike" cap="none" spc="0" baseline="0">
          <a:solidFill>
            <a:schemeClr val="tx2"/>
          </a:solidFill>
          <a:uFillTx/>
          <a:latin typeface="Source Sans 3" panose="020B0303030403020204" pitchFamily="34" charset="0"/>
          <a:ea typeface="+mn-ea"/>
          <a:cs typeface="+mn-cs"/>
          <a:sym typeface="Teko Bold"/>
        </a:defRPr>
      </a:lvl1pPr>
      <a:lvl2pPr marL="514350" marR="0" indent="-285750" algn="l" defTabSz="914377" rtl="0" eaLnBrk="1" latinLnBrk="0" hangingPunct="1">
        <a:lnSpc>
          <a:spcPct val="100000"/>
        </a:lnSpc>
        <a:spcBef>
          <a:spcPts val="1313"/>
        </a:spcBef>
        <a:spcAft>
          <a:spcPts val="0"/>
        </a:spcAft>
        <a:buClrTx/>
        <a:buSzTx/>
        <a:buFont typeface="Wingdings" pitchFamily="2" charset="2"/>
        <a:buChar char="§"/>
        <a:tabLst/>
        <a:defRPr sz="1750" b="0" i="0" u="none" strike="noStrike" cap="none" spc="0" baseline="0">
          <a:solidFill>
            <a:schemeClr val="tx2"/>
          </a:solidFill>
          <a:uFillTx/>
          <a:latin typeface="Source Sans 3" panose="020B0303030403020204" pitchFamily="34" charset="0"/>
          <a:ea typeface="+mn-ea"/>
          <a:cs typeface="+mn-cs"/>
          <a:sym typeface="Teko Bold"/>
        </a:defRPr>
      </a:lvl2pPr>
      <a:lvl3pPr marL="742950" marR="0" indent="-285750" algn="l" defTabSz="914377" rtl="0" eaLnBrk="1" latinLnBrk="0" hangingPunct="1">
        <a:lnSpc>
          <a:spcPct val="100000"/>
        </a:lnSpc>
        <a:spcBef>
          <a:spcPts val="1313"/>
        </a:spcBef>
        <a:spcAft>
          <a:spcPts val="0"/>
        </a:spcAft>
        <a:buClrTx/>
        <a:buSzPct val="110000"/>
        <a:buFont typeface="Arial" panose="020B0604020202020204" pitchFamily="34" charset="0"/>
        <a:buChar char="•"/>
        <a:tabLst/>
        <a:defRPr sz="1500" b="0" i="0" u="none" strike="noStrike" cap="none" spc="0" baseline="0">
          <a:solidFill>
            <a:schemeClr val="tx2"/>
          </a:solidFill>
          <a:uFillTx/>
          <a:latin typeface="Source Sans 3" panose="020B0303030403020204" pitchFamily="34" charset="0"/>
          <a:ea typeface="+mn-ea"/>
          <a:cs typeface="+mn-cs"/>
          <a:sym typeface="Teko Bold"/>
        </a:defRPr>
      </a:lvl3pPr>
      <a:lvl4pPr marL="971550" marR="0" indent="-285750" algn="l" defTabSz="914377" rtl="0" eaLnBrk="1" latinLnBrk="0" hangingPunct="1">
        <a:lnSpc>
          <a:spcPct val="100000"/>
        </a:lnSpc>
        <a:spcBef>
          <a:spcPts val="1313"/>
        </a:spcBef>
        <a:spcAft>
          <a:spcPts val="0"/>
        </a:spcAft>
        <a:buClrTx/>
        <a:buSzPct val="92000"/>
        <a:buFont typeface="System Font Regular"/>
        <a:buChar char="˃"/>
        <a:tabLst/>
        <a:defRPr sz="1300" b="0" i="0" u="none" strike="noStrike" cap="none" spc="0" baseline="0">
          <a:solidFill>
            <a:schemeClr val="tx2"/>
          </a:solidFill>
          <a:uFillTx/>
          <a:latin typeface="Source Sans 3" panose="020B0303030403020204" pitchFamily="34" charset="0"/>
          <a:ea typeface="+mn-ea"/>
          <a:cs typeface="+mn-cs"/>
          <a:sym typeface="Teko Bold"/>
        </a:defRPr>
      </a:lvl4pPr>
      <a:lvl5pPr marL="1200150" marR="0" indent="-285750" algn="l" defTabSz="914377" rtl="0" eaLnBrk="1" latinLnBrk="0" hangingPunct="1">
        <a:lnSpc>
          <a:spcPct val="100000"/>
        </a:lnSpc>
        <a:spcBef>
          <a:spcPts val="1313"/>
        </a:spcBef>
        <a:spcAft>
          <a:spcPts val="0"/>
        </a:spcAft>
        <a:buClrTx/>
        <a:buSzPct val="110000"/>
        <a:buFont typeface="System Font Regular"/>
        <a:buChar char="-"/>
        <a:tabLst/>
        <a:defRPr sz="1150" b="0" i="0" u="none" strike="noStrike" cap="none" spc="0" baseline="0">
          <a:solidFill>
            <a:schemeClr val="tx2"/>
          </a:solidFill>
          <a:uFillTx/>
          <a:latin typeface="Source Sans 3" panose="020B0303030403020204" pitchFamily="34" charset="0"/>
          <a:ea typeface="+mn-ea"/>
          <a:cs typeface="+mn-cs"/>
          <a:sym typeface="Teko Bold"/>
        </a:defRPr>
      </a:lvl5pPr>
      <a:lvl6pPr marL="914400" marR="0" indent="-228600" algn="l" defTabSz="914377" rtl="0" eaLnBrk="1" latinLnBrk="0" hangingPunct="1">
        <a:lnSpc>
          <a:spcPct val="90000"/>
        </a:lnSpc>
        <a:spcBef>
          <a:spcPts val="1313"/>
        </a:spcBef>
        <a:spcAft>
          <a:spcPts val="0"/>
        </a:spcAft>
        <a:buClrTx/>
        <a:buSzTx/>
        <a:buFont typeface="Arial" panose="020B0604020202020204" pitchFamily="34" charset="0"/>
        <a:buChar char="•"/>
        <a:tabLst/>
        <a:defRPr sz="1750" b="0" i="0" u="none" strike="noStrike" cap="none" spc="0" baseline="0">
          <a:solidFill>
            <a:schemeClr val="tx1"/>
          </a:solidFill>
          <a:uFillTx/>
          <a:latin typeface="Source Sans 3" panose="020B0303030403020204" pitchFamily="34" charset="0"/>
          <a:ea typeface="+mn-ea"/>
          <a:cs typeface="+mn-cs"/>
          <a:sym typeface="Teko Bold"/>
        </a:defRPr>
      </a:lvl6pPr>
      <a:lvl7pPr marL="457200" marR="0" indent="-228600" algn="l" defTabSz="914377" rtl="0" eaLnBrk="1" latinLnBrk="0" hangingPunct="1">
        <a:lnSpc>
          <a:spcPct val="90000"/>
        </a:lnSpc>
        <a:spcBef>
          <a:spcPts val="1313"/>
        </a:spcBef>
        <a:spcAft>
          <a:spcPts val="0"/>
        </a:spcAft>
        <a:buClrTx/>
        <a:buSzTx/>
        <a:buFont typeface="Arial" panose="020B0604020202020204" pitchFamily="34" charset="0"/>
        <a:buChar char="•"/>
        <a:tabLst/>
        <a:defRPr sz="1750" b="0" i="0" u="none" strike="noStrike" cap="none" spc="0" baseline="0">
          <a:solidFill>
            <a:schemeClr val="tx1"/>
          </a:solidFill>
          <a:uFillTx/>
          <a:latin typeface="Source Sans 3" panose="020B0303030403020204" pitchFamily="34" charset="0"/>
          <a:ea typeface="+mn-ea"/>
          <a:cs typeface="+mn-cs"/>
          <a:sym typeface="Teko Bold"/>
        </a:defRPr>
      </a:lvl7pPr>
      <a:lvl8pPr marL="685800" marR="0" indent="-228600" algn="l" defTabSz="914377" rtl="0" eaLnBrk="1" latinLnBrk="0" hangingPunct="1">
        <a:lnSpc>
          <a:spcPct val="90000"/>
        </a:lnSpc>
        <a:spcBef>
          <a:spcPts val="1313"/>
        </a:spcBef>
        <a:spcAft>
          <a:spcPts val="0"/>
        </a:spcAft>
        <a:buClrTx/>
        <a:buSzTx/>
        <a:buFont typeface="Arial" panose="020B0604020202020204" pitchFamily="34" charset="0"/>
        <a:buChar char="•"/>
        <a:tabLst/>
        <a:defRPr sz="1750" b="0" i="0" u="none" strike="noStrike" cap="none" spc="0" baseline="0">
          <a:solidFill>
            <a:schemeClr val="tx1"/>
          </a:solidFill>
          <a:uFillTx/>
          <a:latin typeface="Source Sans 3" panose="020B0303030403020204" pitchFamily="34" charset="0"/>
          <a:ea typeface="+mn-ea"/>
          <a:cs typeface="+mn-cs"/>
          <a:sym typeface="Teko Bold"/>
        </a:defRPr>
      </a:lvl8pPr>
      <a:lvl9pPr marL="914400" marR="0" indent="-228600" algn="l" defTabSz="914377" rtl="0" eaLnBrk="1" latinLnBrk="0" hangingPunct="1">
        <a:lnSpc>
          <a:spcPct val="90000"/>
        </a:lnSpc>
        <a:spcBef>
          <a:spcPts val="1313"/>
        </a:spcBef>
        <a:spcAft>
          <a:spcPts val="0"/>
        </a:spcAft>
        <a:buClrTx/>
        <a:buSzTx/>
        <a:buFont typeface="Arial" panose="020B0604020202020204" pitchFamily="34" charset="0"/>
        <a:buChar char="•"/>
        <a:tabLst/>
        <a:defRPr sz="1750" b="0" i="0" u="none" strike="noStrike" cap="none" spc="0" baseline="0">
          <a:solidFill>
            <a:schemeClr val="tx1"/>
          </a:solidFill>
          <a:uFillTx/>
          <a:latin typeface="Source Sans 3" panose="020B0303030403020204" pitchFamily="34" charset="0"/>
          <a:ea typeface="+mn-ea"/>
          <a:cs typeface="+mn-cs"/>
          <a:sym typeface="Teko Bold"/>
        </a:defRPr>
      </a:lvl9pPr>
    </p:bodyStyle>
    <p:otherStyle>
      <a:lvl1pPr marL="0" marR="0" indent="0" algn="ctr" defTabSz="219075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75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Source Sans 3 Regular"/>
        </a:defRPr>
      </a:lvl1pPr>
      <a:lvl2pPr marL="0" marR="0" indent="171450" algn="ctr" defTabSz="219075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75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Source Sans 3 Regular"/>
        </a:defRPr>
      </a:lvl2pPr>
      <a:lvl3pPr marL="0" marR="0" indent="342900" algn="ctr" defTabSz="219075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75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Source Sans 3 Regular"/>
        </a:defRPr>
      </a:lvl3pPr>
      <a:lvl4pPr marL="0" marR="0" indent="514350" algn="ctr" defTabSz="219075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75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Source Sans 3 Regular"/>
        </a:defRPr>
      </a:lvl4pPr>
      <a:lvl5pPr marL="0" marR="0" indent="685800" algn="ctr" defTabSz="219075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75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Source Sans 3 Regular"/>
        </a:defRPr>
      </a:lvl5pPr>
      <a:lvl6pPr marL="0" marR="0" indent="857250" algn="ctr" defTabSz="219075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75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Source Sans 3 Regular"/>
        </a:defRPr>
      </a:lvl6pPr>
      <a:lvl7pPr marL="0" marR="0" indent="1028700" algn="ctr" defTabSz="219075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75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Source Sans 3 Regular"/>
        </a:defRPr>
      </a:lvl7pPr>
      <a:lvl8pPr marL="0" marR="0" indent="1200150" algn="ctr" defTabSz="219075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75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Source Sans 3 Regular"/>
        </a:defRPr>
      </a:lvl8pPr>
      <a:lvl9pPr marL="0" marR="0" indent="1371600" algn="ctr" defTabSz="219075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75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Source Sans 3 Regular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620" userDrawn="1">
          <p15:clr>
            <a:srgbClr val="F26B43"/>
          </p15:clr>
        </p15:guide>
        <p15:guide id="2" pos="2880" userDrawn="1">
          <p15:clr>
            <a:srgbClr val="F26B43"/>
          </p15:clr>
        </p15:guide>
        <p15:guide id="5" orient="horz" pos="819" userDrawn="1">
          <p15:clr>
            <a:srgbClr val="F26B43"/>
          </p15:clr>
        </p15:guide>
        <p15:guide id="6" orient="horz" pos="2790" userDrawn="1">
          <p15:clr>
            <a:srgbClr val="F26B43"/>
          </p15:clr>
        </p15:guide>
        <p15:guide id="7" orient="horz" pos="252" userDrawn="1">
          <p15:clr>
            <a:srgbClr val="F26B43"/>
          </p15:clr>
        </p15:guide>
        <p15:guide id="8" orient="horz" pos="666" userDrawn="1">
          <p15:clr>
            <a:srgbClr val="F26B43"/>
          </p15:clr>
        </p15:guide>
        <p15:guide id="9" pos="288" userDrawn="1">
          <p15:clr>
            <a:srgbClr val="F26B43"/>
          </p15:clr>
        </p15:guide>
        <p15:guide id="10" pos="5472" userDrawn="1">
          <p15:clr>
            <a:srgbClr val="F26B43"/>
          </p15:clr>
        </p15:guide>
        <p15:guide id="11" pos="2592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85AC13C4-AD80-AC4F-B4C5-A699B36B5952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51FCC74-7938-C14E-968F-8F242A79C99D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717F68A-90FA-B445-86F1-E5585B91F0D8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3756592"/>
      </p:ext>
    </p:extLst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67CE9046-D10B-3A43-B684-2FE3AB8655C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UC San Diego Health Sciences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E7176DA-A3B8-6841-A47F-117922C970C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0182D5C-5622-0748-8D9A-CE71C49FA208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2209104"/>
      </p:ext>
    </p:extLst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ED9BCDC-AD9B-B647-81CE-2156B621072F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B6ED6C57-F8FC-6B44-ABC9-C75993CC56A4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22EDAE5D-5C46-584C-B97D-4AB6A517D1D5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629E1B03-5FAC-2744-BFEE-429E8AEB7E66}"/>
              </a:ext>
            </a:extLst>
          </p:cNvPr>
          <p:cNvSpPr>
            <a:spLocks noChangeAspect="1"/>
          </p:cNvSpPr>
          <p:nvPr/>
        </p:nvSpPr>
        <p:spPr>
          <a:xfrm>
            <a:off x="5256000" y="619200"/>
            <a:ext cx="3369600" cy="2570400"/>
          </a:xfrm>
          <a:prstGeom prst="roundRect">
            <a:avLst>
              <a:gd name="adj" fmla="val 7143"/>
            </a:avLst>
          </a:prstGeom>
          <a:blipFill dpi="0" rotWithShape="0">
            <a:blip r:embed="rId2"/>
            <a:srcRect/>
            <a:stretch>
              <a:fillRect l="-1560" t="-3362" r="-17842" b="-3362"/>
            </a:stretch>
          </a:blip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Source Sans 3 Medium"/>
              <a:ea typeface="Source Sans 3 Medium"/>
              <a:cs typeface="Source Sans 3 Medium"/>
              <a:sym typeface="Source Sans 3 Medium"/>
            </a:endParaRPr>
          </a:p>
        </p:txBody>
      </p:sp>
    </p:spTree>
    <p:extLst>
      <p:ext uri="{BB962C8B-B14F-4D97-AF65-F5344CB8AC3E}">
        <p14:creationId xmlns:p14="http://schemas.microsoft.com/office/powerpoint/2010/main" val="1949172257"/>
      </p:ext>
    </p:extLst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B453DDF0-A43E-F240-95DB-99AB9187D048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A4AE5953-FD8F-B240-951F-730926674534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72AE422-9D73-624F-A2BD-C634C4B1E1C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UC San Diego Health Sciences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BC8123F-D4AF-4945-A42B-070387DE0A4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0182D5C-5622-0748-8D9A-CE71C49FA208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8378647"/>
      </p:ext>
    </p:extLst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2DF9B5-2959-704A-AEC3-8C8CFE6587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C00D711-3714-5345-83FF-33307627A40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This is the one-column layout slide. </a:t>
            </a:r>
          </a:p>
          <a:p>
            <a:r>
              <a:rPr lang="en-US" dirty="0"/>
              <a:t>There is room for short sentences or paragraphs, whatever suits your content needs.</a:t>
            </a:r>
          </a:p>
          <a:p>
            <a:r>
              <a:rPr lang="en-US" dirty="0"/>
              <a:t>You can also link to a website, such as </a:t>
            </a:r>
            <a:r>
              <a:rPr lang="en-US" dirty="0" err="1"/>
              <a:t>ucsd.edu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822303E-DA8B-264F-85A7-87817531D7FB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10182D5C-5622-0748-8D9A-CE71C49FA208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7086276-94AC-764E-A9A9-86BE96713CF1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en-US"/>
              <a:t>UC San Diego Health Sciences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4912052"/>
      </p:ext>
    </p:extLst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E1DBC607-E72D-7B48-980A-278E3441A5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B0CA7270-0D0A-464C-92A7-73805BB85D1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Bulleted text goes here.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Be mindful of the space and avoid overlapping text with other design elements.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You can swap in your own photo </a:t>
            </a:r>
            <a:br>
              <a:rPr lang="en-US" dirty="0"/>
            </a:br>
            <a:r>
              <a:rPr lang="en-US" dirty="0"/>
              <a:t>to the right.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813E714-822A-6F44-8F9B-8A07FFAD7815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10182D5C-5622-0748-8D9A-CE71C49FA208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211C756-128B-DD4B-A684-C634AB177EAE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en-US"/>
              <a:t>UC San Diego Health Sciences</a:t>
            </a:r>
            <a:endParaRPr lang="en-US" dirty="0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F7E51511-D9ED-2243-B57D-68410B4EC568}"/>
              </a:ext>
            </a:extLst>
          </p:cNvPr>
          <p:cNvGrpSpPr/>
          <p:nvPr/>
        </p:nvGrpSpPr>
        <p:grpSpPr>
          <a:xfrm>
            <a:off x="4991100" y="1058465"/>
            <a:ext cx="4846320" cy="3044115"/>
            <a:chOff x="4991100" y="1058465"/>
            <a:chExt cx="4846320" cy="3044115"/>
          </a:xfrm>
        </p:grpSpPr>
        <p:sp>
          <p:nvSpPr>
            <p:cNvPr id="9" name="Rounded Rectangle 8">
              <a:extLst>
                <a:ext uri="{FF2B5EF4-FFF2-40B4-BE49-F238E27FC236}">
                  <a16:creationId xmlns:a16="http://schemas.microsoft.com/office/drawing/2014/main" id="{43A1F6B8-8685-C04B-8B34-4B7439F403B8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4991100" y="1058465"/>
              <a:ext cx="4846320" cy="3044115"/>
            </a:xfrm>
            <a:prstGeom prst="roundRect">
              <a:avLst>
                <a:gd name="adj" fmla="val 7143"/>
              </a:avLst>
            </a:prstGeom>
            <a:blipFill>
              <a:blip r:embed="rId2"/>
              <a:stretch>
                <a:fillRect l="-35849" t="-26597" r="-35849" b="-8575"/>
              </a:stretch>
            </a:blipFill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8255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32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Source Sans 3 Medium"/>
                <a:ea typeface="Source Sans 3 Medium"/>
                <a:cs typeface="Source Sans 3 Medium"/>
                <a:sym typeface="Source Sans 3 Medium"/>
              </a:endParaRP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050E5A34-0267-DE40-82B2-88611EF3D6BB}"/>
                </a:ext>
              </a:extLst>
            </p:cNvPr>
            <p:cNvSpPr txBox="1"/>
            <p:nvPr/>
          </p:nvSpPr>
          <p:spPr>
            <a:xfrm>
              <a:off x="6490400" y="2138179"/>
              <a:ext cx="1455420" cy="841256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2438338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0" i="0" u="none" strike="noStrike" cap="none" spc="0" normalizeH="0" baseline="0" dirty="0">
                  <a:ln>
                    <a:noFill/>
                  </a:ln>
                  <a:solidFill>
                    <a:srgbClr val="FF0000"/>
                  </a:solidFill>
                  <a:effectLst/>
                  <a:uFillTx/>
                  <a:latin typeface="Source Sans 3 Regular"/>
                  <a:ea typeface="Source Sans 3 Regular"/>
                  <a:cs typeface="Source Sans 3 Regular"/>
                  <a:sym typeface="Source Sans 3 Regular"/>
                </a:rPr>
                <a:t>Sample Image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885585003"/>
      </p:ext>
    </p:extLst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8A7458-6027-CB4A-8730-773EDFB8B4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33F0019-B796-794B-9F10-BA6699E21AE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6FBCAF1-F0F7-3D4F-93FF-46E70733D822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10182D5C-5622-0748-8D9A-CE71C49FA208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84D0875-40BD-0749-AD8A-385CAF2E832F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en-US"/>
              <a:t>UC San Diego Health Sciences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6975006"/>
      </p:ext>
    </p:extLst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D6D24F6E-EAFA-6E4C-9819-F8A6C84276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1FE776C-7A91-8D91-EB04-43A8CE8E1F00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>
          <a:xfrm>
            <a:off x="7000979" y="4785942"/>
            <a:ext cx="1561625" cy="219102"/>
          </a:xfrm>
        </p:spPr>
        <p:txBody>
          <a:bodyPr/>
          <a:lstStyle/>
          <a:p>
            <a:r>
              <a:rPr lang="en-US" dirty="0"/>
              <a:t>UC San Diego Health Sciences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DB09FE8-3212-651A-5581-D571843DDAB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0182D5C-5622-0748-8D9A-CE71C49FA208}" type="slidenum">
              <a:rPr lang="en-US" smtClean="0"/>
              <a:pPr/>
              <a:t>7</a:t>
            </a:fld>
            <a:endParaRPr lang="en-US" dirty="0"/>
          </a:p>
        </p:txBody>
      </p:sp>
    </p:spTree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DB09FE8-3212-651A-5581-D571843DDAB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182D5C-5622-0748-8D9A-CE71C49FA208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1FE776C-7A91-8D91-EB04-43A8CE8E1F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UC San Diego Health Sciences</a:t>
            </a:r>
          </a:p>
        </p:txBody>
      </p:sp>
    </p:spTree>
    <p:extLst>
      <p:ext uri="{BB962C8B-B14F-4D97-AF65-F5344CB8AC3E}">
        <p14:creationId xmlns:p14="http://schemas.microsoft.com/office/powerpoint/2010/main" val="60326603"/>
      </p:ext>
    </p:extLst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A58C733-9067-6740-ACEC-D36B6FE84BD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UC San Diego Health Sciences</a:t>
            </a:r>
            <a:endParaRPr lang="en-US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2B6A34C8-2E55-A747-968C-240E1A5224F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0182D5C-5622-0748-8D9A-CE71C49FA208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8104694"/>
      </p:ext>
    </p:extLst>
  </p:cSld>
  <p:clrMapOvr>
    <a:masterClrMapping/>
  </p:clrMapOvr>
  <p:transition spd="med"/>
</p:sld>
</file>

<file path=ppt/theme/theme1.xml><?xml version="1.0" encoding="utf-8"?>
<a:theme xmlns:a="http://schemas.openxmlformats.org/drawingml/2006/main" name="21_BasicWhite">
  <a:themeElements>
    <a:clrScheme name="UCSD_HS">
      <a:dk1>
        <a:srgbClr val="182B48"/>
      </a:dk1>
      <a:lt1>
        <a:srgbClr val="FEFFFF"/>
      </a:lt1>
      <a:dk2>
        <a:srgbClr val="182B48"/>
      </a:dk2>
      <a:lt2>
        <a:srgbClr val="FEFFFF"/>
      </a:lt2>
      <a:accent1>
        <a:srgbClr val="00629B"/>
      </a:accent1>
      <a:accent2>
        <a:srgbClr val="00C5D6"/>
      </a:accent2>
      <a:accent3>
        <a:srgbClr val="FFCD00"/>
      </a:accent3>
      <a:accent4>
        <a:srgbClr val="C69214"/>
      </a:accent4>
      <a:accent5>
        <a:srgbClr val="F5F0E6"/>
      </a:accent5>
      <a:accent6>
        <a:srgbClr val="B6B1A9"/>
      </a:accent6>
      <a:hlink>
        <a:srgbClr val="00C6D7"/>
      </a:hlink>
      <a:folHlink>
        <a:srgbClr val="747578"/>
      </a:folHlink>
    </a:clrScheme>
    <a:fontScheme name="21_BasicWhite">
      <a:majorFont>
        <a:latin typeface="Teko Bold"/>
        <a:ea typeface="Teko Bold"/>
        <a:cs typeface="Teko Bold"/>
      </a:majorFont>
      <a:minorFont>
        <a:latin typeface="Teko Bold"/>
        <a:ea typeface="Teko Bold"/>
        <a:cs typeface="Teko Bold"/>
      </a:minorFont>
    </a:fontScheme>
    <a:fmtScheme name="21_Basic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00000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Source Sans 3 Medium"/>
            <a:ea typeface="Source Sans 3 Medium"/>
            <a:cs typeface="Source Sans 3 Medium"/>
            <a:sym typeface="Source Sans 3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2438338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5E5E5E"/>
            </a:solidFill>
            <a:effectLst/>
            <a:uFillTx/>
            <a:latin typeface="Source Sans 3 Regular"/>
            <a:ea typeface="Source Sans 3 Regular"/>
            <a:cs typeface="Source Sans 3 Regular"/>
            <a:sym typeface="Source Sans 3 Regular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  <a:extLst>
    <a:ext uri="{05A4C25C-085E-4340-85A3-A5531E510DB2}">
      <thm15:themeFamily xmlns:thm15="http://schemas.microsoft.com/office/thememl/2012/main" name="UCSD_HS_SourceSansTeko_Template_16x9.pptx" id="{410362D4-76E1-174F-9E04-1B99182D8E57}" vid="{C9EAAE59-67BE-8846-9CEA-7D386F6128DF}"/>
    </a:ext>
  </a:extLst>
</a:theme>
</file>

<file path=ppt/theme/theme2.xml><?xml version="1.0" encoding="utf-8"?>
<a:theme xmlns:a="http://schemas.openxmlformats.org/drawingml/2006/main" name="21_BasicWhite">
  <a:themeElements>
    <a:clrScheme name="21_BasicWhite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FD932"/>
      </a:accent4>
      <a:accent5>
        <a:srgbClr val="FF644E"/>
      </a:accent5>
      <a:accent6>
        <a:srgbClr val="FF42A1"/>
      </a:accent6>
      <a:hlink>
        <a:srgbClr val="0000FF"/>
      </a:hlink>
      <a:folHlink>
        <a:srgbClr val="FF00FF"/>
      </a:folHlink>
    </a:clrScheme>
    <a:fontScheme name="21_BasicWhite">
      <a:majorFont>
        <a:latin typeface="Teko Bold"/>
        <a:ea typeface="Teko Bold"/>
        <a:cs typeface="Teko Bold"/>
      </a:majorFont>
      <a:minorFont>
        <a:latin typeface="Teko Bold"/>
        <a:ea typeface="Teko Bold"/>
        <a:cs typeface="Teko Bold"/>
      </a:minorFont>
    </a:fontScheme>
    <a:fmtScheme name="21_Basic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00000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Source Sans 3 Medium"/>
            <a:ea typeface="Source Sans 3 Medium"/>
            <a:cs typeface="Source Sans 3 Medium"/>
            <a:sym typeface="Source Sans 3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2438338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5E5E5E"/>
            </a:solidFill>
            <a:effectLst/>
            <a:uFillTx/>
            <a:latin typeface="Source Sans 3 Regular"/>
            <a:ea typeface="Source Sans 3 Regular"/>
            <a:cs typeface="Source Sans 3 Regular"/>
            <a:sym typeface="Source Sans 3 Regular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21_BasicWhite</Template>
  <TotalTime>9</TotalTime>
  <Words>116</Words>
  <Application>Microsoft Macintosh PowerPoint</Application>
  <PresentationFormat>On-screen Show (16:9)</PresentationFormat>
  <Paragraphs>23</Paragraphs>
  <Slides>10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8" baseType="lpstr">
      <vt:lpstr>Arial</vt:lpstr>
      <vt:lpstr>Source Sans 3</vt:lpstr>
      <vt:lpstr>Source Sans 3 Medium</vt:lpstr>
      <vt:lpstr>Source Sans 3 Regular</vt:lpstr>
      <vt:lpstr>System Font Regular</vt:lpstr>
      <vt:lpstr>Teko Medium</vt:lpstr>
      <vt:lpstr>Wingdings</vt:lpstr>
      <vt:lpstr>21_BasicWhite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Mam, Cindy</dc:creator>
  <cp:lastModifiedBy>Mam, Cindy</cp:lastModifiedBy>
  <cp:revision>2</cp:revision>
  <dcterms:created xsi:type="dcterms:W3CDTF">2026-01-20T19:22:59Z</dcterms:created>
  <dcterms:modified xsi:type="dcterms:W3CDTF">2026-01-21T23:22:50Z</dcterms:modified>
</cp:coreProperties>
</file>