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/>
    <p:restoredTop sz="94655"/>
  </p:normalViewPr>
  <p:slideViewPr>
    <p:cSldViewPr snapToGrid="0">
      <p:cViewPr varScale="1">
        <p:scale>
          <a:sx n="193" d="100"/>
          <a:sy n="193" d="100"/>
        </p:scale>
        <p:origin x="13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6" r="-3266"/>
          <a:stretch>
            <a:fillRect/>
          </a:stretch>
        </p:blipFill>
        <p:spPr>
          <a:xfrm>
            <a:off x="7435341" y="4518604"/>
            <a:ext cx="1448356" cy="5206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1" r="-1541"/>
          <a:stretch>
            <a:fillRect/>
          </a:stretch>
        </p:blipFill>
        <p:spPr>
          <a:xfrm>
            <a:off x="6868013" y="129397"/>
            <a:ext cx="1955614" cy="726482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1" r="-4051"/>
          <a:stretch>
            <a:fillRect/>
          </a:stretch>
        </p:blipFill>
        <p:spPr>
          <a:xfrm>
            <a:off x="6761220" y="113466"/>
            <a:ext cx="2129151" cy="754213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44</cp:revision>
  <dcterms:modified xsi:type="dcterms:W3CDTF">2026-01-31T22:36:05Z</dcterms:modified>
</cp:coreProperties>
</file>