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5"/>
    <p:restoredTop sz="94716"/>
  </p:normalViewPr>
  <p:slideViewPr>
    <p:cSldViewPr snapToGrid="0" showGuides="1">
      <p:cViewPr varScale="1">
        <p:scale>
          <a:sx n="195" d="100"/>
          <a:sy n="195" d="100"/>
        </p:scale>
        <p:origin x="11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Teko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Teko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" pitchFamily="2" charset="77"/>
                <a:ea typeface="Teko" pitchFamily="2" charset="77"/>
                <a:cs typeface="Teko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8" b="-3598"/>
          <a:stretch>
            <a:fillRect/>
          </a:stretch>
        </p:blipFill>
        <p:spPr>
          <a:xfrm>
            <a:off x="7538831" y="82502"/>
            <a:ext cx="1377806" cy="565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Blue Notch Template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4" t="-6765" r="-3775" b="-4800"/>
          <a:stretch>
            <a:fillRect/>
          </a:stretch>
        </p:blipFill>
        <p:spPr>
          <a:xfrm>
            <a:off x="6806094" y="106862"/>
            <a:ext cx="1952897" cy="776531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41E0F52F-C733-077C-23D7-1F714888D6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8" b="-3598"/>
          <a:stretch>
            <a:fillRect/>
          </a:stretch>
        </p:blipFill>
        <p:spPr>
          <a:xfrm>
            <a:off x="7538831" y="82502"/>
            <a:ext cx="1377806" cy="565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D65487AF-4C3C-2F47-39F3-09390CBE0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8" b="-3598"/>
          <a:stretch>
            <a:fillRect/>
          </a:stretch>
        </p:blipFill>
        <p:spPr>
          <a:xfrm>
            <a:off x="7538831" y="82502"/>
            <a:ext cx="1377806" cy="565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</a:t>
            </a:r>
            <a:r>
              <a:rPr lang="en-US" dirty="0"/>
              <a:t>Only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D5623934-67B6-4577-30B1-FE5DA9E83D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8" b="-3598"/>
          <a:stretch>
            <a:fillRect/>
          </a:stretch>
        </p:blipFill>
        <p:spPr>
          <a:xfrm>
            <a:off x="7538831" y="82502"/>
            <a:ext cx="1377806" cy="565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1CEF1734-E8BE-E8E6-A804-364FAE2285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8" b="-3598"/>
          <a:stretch>
            <a:fillRect/>
          </a:stretch>
        </p:blipFill>
        <p:spPr>
          <a:xfrm>
            <a:off x="7538831" y="82502"/>
            <a:ext cx="1377806" cy="565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7" b="-717"/>
          <a:stretch>
            <a:fillRect/>
          </a:stretch>
        </p:blipFill>
        <p:spPr>
          <a:xfrm>
            <a:off x="6819843" y="89377"/>
            <a:ext cx="1939083" cy="753177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D00F9305-37B3-B1AC-6F2F-5E74E629F3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8" b="-3598"/>
          <a:stretch>
            <a:fillRect/>
          </a:stretch>
        </p:blipFill>
        <p:spPr>
          <a:xfrm>
            <a:off x="7538831" y="82502"/>
            <a:ext cx="1377806" cy="565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9C60EE39-1499-CFD7-36AD-93B22D8D5F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4" t="-6765" r="-3775" b="-4800"/>
          <a:stretch>
            <a:fillRect/>
          </a:stretch>
        </p:blipFill>
        <p:spPr>
          <a:xfrm>
            <a:off x="6806094" y="106862"/>
            <a:ext cx="1952897" cy="7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1081</Words>
  <Application>Microsoft Macintosh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28</cp:revision>
  <dcterms:modified xsi:type="dcterms:W3CDTF">2026-01-31T00:49:51Z</dcterms:modified>
</cp:coreProperties>
</file>