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46522"/>
            <a:ext cx="1911419" cy="558722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46522"/>
            <a:ext cx="1911419" cy="558722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1</cp:revision>
  <dcterms:created xsi:type="dcterms:W3CDTF">2026-01-20T19:22:59Z</dcterms:created>
  <dcterms:modified xsi:type="dcterms:W3CDTF">2026-01-20T19:30:14Z</dcterms:modified>
</cp:coreProperties>
</file>