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/>
    <p:restoredTop sz="94726"/>
  </p:normalViewPr>
  <p:slideViewPr>
    <p:cSldViewPr snapToGrid="0" showGuides="1">
      <p:cViewPr varScale="1">
        <p:scale>
          <a:sx n="160" d="100"/>
          <a:sy n="160" d="100"/>
        </p:scale>
        <p:origin x="9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Teko" pitchFamily="2" charset="77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Teko" pitchFamily="2" charset="77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Teko" pitchFamily="2" charset="77"/>
                <a:ea typeface="Teko" pitchFamily="2" charset="77"/>
                <a:cs typeface="Teko" pitchFamily="2" charset="77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34" b="-10134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Blue Notch Template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Teko" pitchFamily="2" charset="77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" TargetMode="External"/><Relationship Id="rId2" Type="http://schemas.openxmlformats.org/officeDocument/2006/relationships/hyperlink" Target="https://www.fontshare.com/fonts/tek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0" r="-3140"/>
          <a:stretch>
            <a:fillRect/>
          </a:stretch>
        </p:blipFill>
        <p:spPr>
          <a:xfrm>
            <a:off x="6819843" y="286171"/>
            <a:ext cx="2009775" cy="557207"/>
          </a:xfrm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September 8, 2023</a:t>
            </a:r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2" name="UCSanDiegoLogo-White.png">
            <a:extLst>
              <a:ext uri="{FF2B5EF4-FFF2-40B4-BE49-F238E27FC236}">
                <a16:creationId xmlns:a16="http://schemas.microsoft.com/office/drawing/2014/main" id="{C2660EFF-7C58-15EE-3F9F-4340C7E06F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34" b="-10134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BA61CD57-4466-1DA1-1D26-904760794D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34" b="-10134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</a:t>
            </a:r>
            <a:r>
              <a:rPr lang="en-US" dirty="0"/>
              <a:t>Only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3" name="UCSanDiegoLogo-White.png">
            <a:extLst>
              <a:ext uri="{FF2B5EF4-FFF2-40B4-BE49-F238E27FC236}">
                <a16:creationId xmlns:a16="http://schemas.microsoft.com/office/drawing/2014/main" id="{7F7B7E37-868F-0DC0-D9D0-B1A3EDEA30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34" b="-10134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2" name="UCSanDiegoLogo-White.png">
            <a:extLst>
              <a:ext uri="{FF2B5EF4-FFF2-40B4-BE49-F238E27FC236}">
                <a16:creationId xmlns:a16="http://schemas.microsoft.com/office/drawing/2014/main" id="{9A3F5BA3-C886-90EC-4EBA-4F2D1C9375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34" b="-10134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/>
        </p:blipFill>
        <p:spPr>
          <a:xfrm>
            <a:off x="6819843" y="286172"/>
            <a:ext cx="2009775" cy="583840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2" name="UCSanDiegoLogo-White.png">
            <a:extLst>
              <a:ext uri="{FF2B5EF4-FFF2-40B4-BE49-F238E27FC236}">
                <a16:creationId xmlns:a16="http://schemas.microsoft.com/office/drawing/2014/main" id="{55571003-632A-6979-6B22-CF0665E0E7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34" b="-10134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b="1" dirty="0"/>
              <a:t>Teko</a:t>
            </a:r>
            <a:r>
              <a:rPr lang="en-US" dirty="0"/>
              <a:t> and </a:t>
            </a:r>
            <a:r>
              <a:rPr lang="en-US" b="1" dirty="0"/>
              <a:t>Source Sans 3 </a:t>
            </a:r>
            <a:r>
              <a:rPr lang="en-US" dirty="0"/>
              <a:t>(previously called Sources Sans Pro). Both are approved brand fonts available for free. Teko can be downloaded via </a:t>
            </a:r>
            <a:r>
              <a:rPr lang="en-US" dirty="0">
                <a:hlinkClick r:id="rId2"/>
              </a:rPr>
              <a:t>Fontshare</a:t>
            </a:r>
            <a:r>
              <a:rPr lang="en-US" dirty="0"/>
              <a:t>. Source Sans 3 can be downloaded via </a:t>
            </a:r>
            <a:r>
              <a:rPr lang="en-US" dirty="0">
                <a:hlinkClick r:id="rId3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EAD468E2-A391-51F1-1A6A-745835EF2A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0" r="-3140"/>
          <a:stretch>
            <a:fillRect/>
          </a:stretch>
        </p:blipFill>
        <p:spPr>
          <a:xfrm>
            <a:off x="6819843" y="286171"/>
            <a:ext cx="2009775" cy="5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1081</Words>
  <Application>Microsoft Macintosh PowerPoint</Application>
  <PresentationFormat>On-screen Show (16:9)</PresentationFormat>
  <Paragraphs>135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Source Sans 3</vt:lpstr>
      <vt:lpstr>Source Sans 3 Regular</vt:lpstr>
      <vt:lpstr>Source Sans 3 SemiBold</vt:lpstr>
      <vt:lpstr>Teko</vt:lpstr>
      <vt:lpstr>Teko Medium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27</cp:revision>
  <dcterms:modified xsi:type="dcterms:W3CDTF">2026-01-31T00:31:24Z</dcterms:modified>
</cp:coreProperties>
</file>