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6"/>
  </p:notesMasterIdLst>
  <p:sldIdLst>
    <p:sldId id="293" r:id="rId2"/>
    <p:sldId id="290" r:id="rId3"/>
    <p:sldId id="283" r:id="rId4"/>
    <p:sldId id="279" r:id="rId5"/>
    <p:sldId id="280" r:id="rId6"/>
    <p:sldId id="281" r:id="rId7"/>
    <p:sldId id="284" r:id="rId8"/>
    <p:sldId id="287" r:id="rId9"/>
    <p:sldId id="270" r:id="rId10"/>
    <p:sldId id="289" r:id="rId11"/>
    <p:sldId id="288" r:id="rId12"/>
    <p:sldId id="268" r:id="rId13"/>
    <p:sldId id="264" r:id="rId14"/>
    <p:sldId id="265" r:id="rId15"/>
    <p:sldId id="266" r:id="rId16"/>
    <p:sldId id="285" r:id="rId17"/>
    <p:sldId id="272" r:id="rId18"/>
    <p:sldId id="273" r:id="rId19"/>
    <p:sldId id="274" r:id="rId20"/>
    <p:sldId id="275" r:id="rId21"/>
    <p:sldId id="286" r:id="rId22"/>
    <p:sldId id="277" r:id="rId23"/>
    <p:sldId id="278" r:id="rId24"/>
    <p:sldId id="292" r:id="rId25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/>
    <p:restoredTop sz="94718"/>
  </p:normalViewPr>
  <p:slideViewPr>
    <p:cSldViewPr snapToGrid="0" showGuides="1">
      <p:cViewPr varScale="1">
        <p:scale>
          <a:sx n="189" d="100"/>
          <a:sy n="189" d="100"/>
        </p:scale>
        <p:origin x="148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3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1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UCSD-BrandRefresh-PPTBackgrounds-v4_Blues-NotchTo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26"/>
          <a:stretch/>
        </p:blipFill>
        <p:spPr>
          <a:xfrm>
            <a:off x="1850" y="0"/>
            <a:ext cx="91403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UCSanDiegoLogo-White.png"/>
          <p:cNvSpPr>
            <a:spLocks noGrp="1"/>
          </p:cNvSpPr>
          <p:nvPr>
            <p:ph type="pic" sz="quarter" idx="21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8229598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2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82661"/>
            <a:ext cx="8229600" cy="714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Source Sans 3 SemiBold" panose="020B0303030403020204" pitchFamily="34" charset="0"/>
                <a:ea typeface="Source Sans 3 SemiBold" panose="020B0303030403020204" pitchFamily="34" charset="0"/>
                <a:cs typeface="Source Sans 3 SemiBold" panose="020B0303030403020204" pitchFamily="34" charset="0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057275"/>
            <a:ext cx="8229599" cy="171193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#"/>
          <p:cNvSpPr>
            <a:spLocks noGrp="1"/>
          </p:cNvSpPr>
          <p:nvPr>
            <p:ph type="body" sz="quarter" idx="21" hasCustomPrompt="1"/>
          </p:nvPr>
        </p:nvSpPr>
        <p:spPr>
          <a:xfrm>
            <a:off x="452438" y="13093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28" name="Agenda Item Goes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51212" y="1302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29" name="#"/>
          <p:cNvSpPr>
            <a:spLocks noGrp="1"/>
          </p:cNvSpPr>
          <p:nvPr>
            <p:ph type="body" sz="quarter" idx="23" hasCustomPrompt="1"/>
          </p:nvPr>
        </p:nvSpPr>
        <p:spPr>
          <a:xfrm>
            <a:off x="452438" y="189406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0" name="#"/>
          <p:cNvSpPr>
            <a:spLocks noGrp="1"/>
          </p:cNvSpPr>
          <p:nvPr>
            <p:ph type="body" sz="quarter" idx="24" hasCustomPrompt="1"/>
          </p:nvPr>
        </p:nvSpPr>
        <p:spPr>
          <a:xfrm>
            <a:off x="452438" y="24788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1" name="#"/>
          <p:cNvSpPr>
            <a:spLocks noGrp="1"/>
          </p:cNvSpPr>
          <p:nvPr>
            <p:ph type="body" sz="quarter" idx="25" hasCustomPrompt="1"/>
          </p:nvPr>
        </p:nvSpPr>
        <p:spPr>
          <a:xfrm>
            <a:off x="452438" y="36483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2" name="#"/>
          <p:cNvSpPr>
            <a:spLocks noGrp="1"/>
          </p:cNvSpPr>
          <p:nvPr>
            <p:ph type="body" sz="quarter" idx="26" hasCustomPrompt="1"/>
          </p:nvPr>
        </p:nvSpPr>
        <p:spPr>
          <a:xfrm>
            <a:off x="452438" y="306356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3" name="Agenda Item Goes Here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51212" y="18869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4" name="Agenda Item Goes Here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51212" y="24716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5" name="Agenda Item Goes Here"/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951212" y="30564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36" name="Agenda Item Goes Here"/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951212" y="3641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7" name="#"/>
          <p:cNvSpPr>
            <a:spLocks noGrp="1"/>
          </p:cNvSpPr>
          <p:nvPr>
            <p:ph type="body" sz="quarter" idx="31" hasCustomPrompt="1"/>
          </p:nvPr>
        </p:nvSpPr>
        <p:spPr>
          <a:xfrm>
            <a:off x="4716645" y="13093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8" name="Agenda Item Goes Here"/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5419" y="1302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9" name="#"/>
          <p:cNvSpPr>
            <a:spLocks noGrp="1"/>
          </p:cNvSpPr>
          <p:nvPr>
            <p:ph type="body" sz="quarter" idx="33" hasCustomPrompt="1"/>
          </p:nvPr>
        </p:nvSpPr>
        <p:spPr>
          <a:xfrm>
            <a:off x="4716645" y="189406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0" name="#"/>
          <p:cNvSpPr>
            <a:spLocks noGrp="1"/>
          </p:cNvSpPr>
          <p:nvPr>
            <p:ph type="body" sz="quarter" idx="34" hasCustomPrompt="1"/>
          </p:nvPr>
        </p:nvSpPr>
        <p:spPr>
          <a:xfrm>
            <a:off x="4716645" y="24788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1" name="#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45" y="364831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2" name="#"/>
          <p:cNvSpPr>
            <a:spLocks noGrp="1"/>
          </p:cNvSpPr>
          <p:nvPr>
            <p:ph type="body" sz="quarter" idx="36" hasCustomPrompt="1"/>
          </p:nvPr>
        </p:nvSpPr>
        <p:spPr>
          <a:xfrm>
            <a:off x="4716645" y="3063564"/>
            <a:ext cx="381000" cy="381000"/>
          </a:xfrm>
          <a:prstGeom prst="ellipse">
            <a:avLst/>
          </a:prstGeom>
          <a:solidFill>
            <a:schemeClr val="bg1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chemeClr val="tx1"/>
                </a:solidFill>
                <a:latin typeface="Teko Medium" pitchFamily="2" charset="77"/>
                <a:ea typeface="Teko Medium" pitchFamily="2" charset="77"/>
                <a:cs typeface="Teko Medium" pitchFamily="2" charset="77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3" name="Agenda Item Goes Here"/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5215419" y="18869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4" name="Agenda Item Goes Here"/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5215419" y="24716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5" name="Agenda Item Goes Here"/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5215419" y="30564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146" name="Agenda Item Goes Here"/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5215419" y="3641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600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t>Agenda Item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0622-E586-D2DE-4078-88F89B610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1694-8535-36F4-00A8-7E0C3F335793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2B0F-5FF9-430F-9036-C5219EEDC5EF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C18298-472D-30A8-6D8F-5FEC9423A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1"/>
          <a:stretch/>
        </p:blipFill>
        <p:spPr>
          <a:xfrm>
            <a:off x="1850" y="4718049"/>
            <a:ext cx="9144000" cy="42753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063F-9D9D-0F8C-AAAD-A518D78B4B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E2BC1-374C-AFD2-FB30-ABB1B15F3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00051"/>
            <a:ext cx="8229599" cy="40290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800" b="1" i="0">
                <a:solidFill>
                  <a:schemeClr val="bg2"/>
                </a:solidFill>
                <a:latin typeface="Teko SemiBold" pitchFamily="2" charset="77"/>
              </a:defRPr>
            </a:lvl1pPr>
            <a:lvl2pPr marL="2286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2pPr>
            <a:lvl3pPr marL="4572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3pPr>
            <a:lvl4pPr marL="6858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4pPr>
            <a:lvl5pPr marL="9144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5pPr>
          </a:lstStyle>
          <a:p>
            <a:r>
              <a:rPr lang="en-US" dirty="0"/>
              <a:t>Statement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600" cy="96690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ctr" defTabSz="309563">
              <a:lnSpc>
                <a:spcPct val="100000"/>
              </a:lnSpc>
              <a:buNone/>
              <a:defRPr sz="2063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812800"/>
            <a:ext cx="8229600" cy="245998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14200" b="1" i="0">
                <a:solidFill>
                  <a:schemeClr val="tx1"/>
                </a:solidFill>
                <a:latin typeface="Teko SemiBold" pitchFamily="2" charset="77"/>
              </a:defRPr>
            </a:lvl1pPr>
            <a:lvl2pPr marL="228600" indent="0">
              <a:buNone/>
              <a:defRPr sz="13125">
                <a:solidFill>
                  <a:schemeClr val="tx1"/>
                </a:solidFill>
              </a:defRPr>
            </a:lvl2pPr>
            <a:lvl3pPr marL="457200" indent="0">
              <a:buNone/>
              <a:defRPr sz="13125">
                <a:solidFill>
                  <a:schemeClr val="tx1"/>
                </a:solidFill>
              </a:defRPr>
            </a:lvl3pPr>
            <a:lvl4pPr marL="685800" indent="0">
              <a:buNone/>
              <a:defRPr sz="13125">
                <a:solidFill>
                  <a:schemeClr val="tx1"/>
                </a:solidFill>
              </a:defRPr>
            </a:lvl4pPr>
            <a:lvl5pPr marL="914400" indent="0">
              <a:buNone/>
              <a:defRPr sz="13125">
                <a:solidFill>
                  <a:schemeClr val="tx1"/>
                </a:solidFill>
              </a:defRPr>
            </a:lvl5pPr>
          </a:lstStyle>
          <a:p>
            <a:r>
              <a:rPr dirty="0"/>
              <a:t>100%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1998A-F466-B155-47F9-36230899EB5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EB77-0EFD-452F-C470-01F6194B56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558795"/>
            <a:ext cx="7575020" cy="23886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3128">
              <a:lnSpc>
                <a:spcPct val="100000"/>
              </a:lnSpc>
              <a:buNone/>
              <a:defRPr sz="1148">
                <a:solidFill>
                  <a:srgbClr val="182B49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1057275"/>
            <a:ext cx="7828558" cy="2233778"/>
          </a:xfrm>
          <a:prstGeom prst="rect">
            <a:avLst/>
          </a:prstGeom>
        </p:spPr>
        <p:txBody>
          <a:bodyPr anchor="b"/>
          <a:lstStyle>
            <a:lvl1pPr marL="237744" indent="-173736" algn="l">
              <a:lnSpc>
                <a:spcPct val="100000"/>
              </a:lnSpc>
              <a:buNone/>
              <a:defRPr sz="3188" b="1" i="0">
                <a:solidFill>
                  <a:srgbClr val="182B49"/>
                </a:solidFill>
                <a:latin typeface="Teko SemiBold" pitchFamily="2" charset="77"/>
                <a:ea typeface="Teko SemiBold" pitchFamily="2" charset="77"/>
                <a:cs typeface="Teko SemiBold" pitchFamily="2" charset="77"/>
                <a:sym typeface="Teko Regular"/>
              </a:defRPr>
            </a:lvl1pPr>
            <a:lvl2pPr marL="239596" indent="-4763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2pPr>
            <a:lvl3pPr marL="239596" indent="16668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3pPr>
            <a:lvl4pPr marL="239596" indent="33813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4pPr>
            <a:lvl5pPr marL="239596" indent="0" algn="l">
              <a:lnSpc>
                <a:spcPct val="100000"/>
              </a:lnSpc>
              <a:buNone/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6533A-26E7-BA17-DF6C-1E88883033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5F0E7-2484-44BE-5977-8C3CD97DEF6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5F9304C-ED40-A72B-EF6B-713FB285D3E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2147B8C-A263-C308-DE2B-6ACB5B37D63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2232D1B-79B2-510E-F18D-6B45F1E42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F12AB-7738-3AAA-77ED-06FC8E19FF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B7F0F-6D8F-E972-8463-456AE0126AA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DSC_1202_UCSanDiegoPublications_ErikJepsen-72dpi.jpg">
            <a:extLst>
              <a:ext uri="{FF2B5EF4-FFF2-40B4-BE49-F238E27FC236}">
                <a16:creationId xmlns:a16="http://schemas.microsoft.com/office/drawing/2014/main" id="{D23429EA-09B8-46E1-C968-BE8ECA24B5A9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C88DB-641C-5485-54F0-78B68BD7F6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81D1-6374-28A6-75B4-8C9AA8F6CFD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FEAD0-40A1-D2EF-5BDC-55CBF2BAE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A5AB-1BE4-4611-3718-F63D1492F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DSC_1202_UCSanDiegoPublications_ErikJepsen-72dpi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454F6-353C-4ABE-B9A3-6B71BF7C1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98"/>
          <a:stretch/>
        </p:blipFill>
        <p:spPr>
          <a:xfrm>
            <a:off x="1850" y="4728697"/>
            <a:ext cx="9144000" cy="416883"/>
          </a:xfrm>
          <a:prstGeom prst="rect">
            <a:avLst/>
          </a:prstGeom>
        </p:spPr>
      </p:pic>
      <p:pic>
        <p:nvPicPr>
          <p:cNvPr id="2" name="UCSD-BrandRefresh-PPTBackgrounds-v4_Blues-NotchTop.png">
            <a:extLst>
              <a:ext uri="{FF2B5EF4-FFF2-40B4-BE49-F238E27FC236}">
                <a16:creationId xmlns:a16="http://schemas.microsoft.com/office/drawing/2014/main" id="{9D249656-4BC9-D929-E698-9DEC81856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79429"/>
          <a:stretch/>
        </p:blipFill>
        <p:spPr>
          <a:xfrm>
            <a:off x="1850" y="0"/>
            <a:ext cx="9140300" cy="1057275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26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0" y="414802"/>
            <a:ext cx="5393991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>
                <a:solidFill>
                  <a:schemeClr val="bg2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4020341"/>
            <a:ext cx="8229600" cy="4087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Source Sans 3 SemiBold" panose="020B0303030403020204" pitchFamily="34" charset="0"/>
                <a:ea typeface="Source Sans 3 SemiBold" panose="020B0303030403020204" pitchFamily="34" charset="0"/>
                <a:cs typeface="Source Sans 3 SemiBold" panose="020B0303030403020204" pitchFamily="34" charset="0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2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263818"/>
            <a:ext cx="8229600" cy="1743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94A7BC-D916-FABC-76D8-28C22702B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91"/>
          <a:stretch/>
        </p:blipFill>
        <p:spPr>
          <a:xfrm>
            <a:off x="1850" y="4718049"/>
            <a:ext cx="9144000" cy="42753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599" cy="174307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4800" b="1" i="0">
                <a:solidFill>
                  <a:srgbClr val="FFFFFF"/>
                </a:solidFill>
                <a:latin typeface="Teko SemiBold" pitchFamily="2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eisel-Library-UCSanDiego-ErikJepsen-72dpi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01966" y="2641600"/>
            <a:ext cx="3684834" cy="19500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700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5pPr>
          </a:lstStyle>
          <a:p>
            <a:r>
              <a:rPr dirty="0"/>
              <a:t>Slide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4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001965" y="813547"/>
            <a:ext cx="3684834" cy="1758203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dirty="0"/>
              <a:t>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9B51-5E1F-87E8-9ED5-97C7854F15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FA865-3865-C3EF-A16D-EE7AF49B696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DAA57-DA80-5EAC-B453-154C8D3D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3D468-9125-4251-B614-3D57305C3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F45717-DC53-C050-C77F-5A8C0ACDA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EFF6BA-0510-DF6F-C0F0-1023EA2028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FC921C-EE06-5F37-7579-94A37A66E0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/>
          <a:lstStyle/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21ECC-1C83-3BD8-E661-C5CA3DBEC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23D4DA-0134-81F9-76AF-7977EAAF1B3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572000" y="0"/>
            <a:ext cx="4572000" cy="51435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4D55DE-E117-849E-C707-C13C30845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3657599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AD2FB-BAEB-5CBC-EF7F-7B679A3B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2336"/>
            <a:ext cx="3657599" cy="653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0284990-C0DE-D5E6-1D98-7CA0FDD70C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2497F74-0780-FBCA-C05D-E67FC676586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641B-6EE8-4542-4BA9-3AE36615C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4DB3179-3450-9F01-9949-63BE483F4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Agenda 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0"/>
            <a:r>
              <a:rPr lang="en-US" dirty="0"/>
              <a:t>Agenda item goes here</a:t>
            </a:r>
          </a:p>
          <a:p>
            <a:pPr lvl="0"/>
            <a:r>
              <a:rPr lang="en-US" dirty="0"/>
              <a:t>Agenda item goes here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FDC2CF-C9ED-EF7E-88D5-04EA9DBEF0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78EA3C-581B-6219-9244-7D21620F2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5F985846-5CFC-136D-323D-4874477FA05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63" y="0"/>
            <a:ext cx="9148763" cy="5148262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880" y="485454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A6684EF-69E9-43CC-C215-6D2F39D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54549"/>
            <a:ext cx="1561625" cy="21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2336"/>
            <a:ext cx="6375400" cy="6572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pic>
        <p:nvPicPr>
          <p:cNvPr id="3" name="Picture Placeholder 6">
            <a:extLst>
              <a:ext uri="{FF2B5EF4-FFF2-40B4-BE49-F238E27FC236}">
                <a16:creationId xmlns:a16="http://schemas.microsoft.com/office/drawing/2014/main" id="{6537F190-4D26-48CB-FBD0-E6E8BE0D5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8" t="-8419" r="-2200" b="-27376"/>
          <a:stretch>
            <a:fillRect/>
          </a:stretch>
        </p:blipFill>
        <p:spPr>
          <a:xfrm>
            <a:off x="7361583" y="159026"/>
            <a:ext cx="1709530" cy="4209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tx1"/>
          </a:solidFill>
          <a:uFillTx/>
          <a:latin typeface="Teko SemiBold" pitchFamily="2" charset="77"/>
          <a:ea typeface="+mn-ea"/>
          <a:cs typeface="+mn-cs"/>
          <a:sym typeface="Teko Bold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2286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1pPr>
      <a:lvl2pPr marL="4572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2pPr>
      <a:lvl3pPr marL="6858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3pPr>
      <a:lvl4pPr marL="9144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4pPr>
      <a:lvl5pPr marL="11430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Source+Sans+3" TargetMode="External"/><Relationship Id="rId2" Type="http://schemas.openxmlformats.org/officeDocument/2006/relationships/hyperlink" Target="https://www.fontshare.com/fonts/teko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74FC1AD-F2B0-4DC8-0C63-F1239F07068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5" t="-12919" r="-1107" b="-37482"/>
          <a:stretch>
            <a:fillRect/>
          </a:stretch>
        </p:blipFill>
        <p:spPr>
          <a:xfrm>
            <a:off x="6615953" y="181535"/>
            <a:ext cx="2359959" cy="658906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752EE-A7CA-5BE7-E282-FE97FB9C89A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University Communications  |  September 8,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24478-F1D0-51A8-DE00-843723F8043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Read on for tips on how to use this template.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26717EB-9F69-FFC2-6A78-D560A50E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  <p:extLst>
      <p:ext uri="{BB962C8B-B14F-4D97-AF65-F5344CB8AC3E}">
        <p14:creationId xmlns:p14="http://schemas.microsoft.com/office/powerpoint/2010/main" val="240857258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8950E-1626-56EE-B187-9378D47E24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771D0-BEED-1BEB-9D50-841336F6B6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22D6D-288D-6167-B747-71AECC9049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64430-94E1-5DB6-8E6C-9D2A1C01CB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601E-7AD9-07EA-528B-34DFC68429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3DD36C-8788-3EA6-12DA-D88733FC75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3FE96B-959A-B2B4-87E2-9169110BE2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FBF28F-7659-506A-549F-91EA7898D7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5700A-7E30-9830-2999-B93DCA1B4F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410C2F-A938-048F-0AEC-A36B11983D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16A7A2-ECAA-906A-078B-E0B5861E917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29A64-7B6A-CDD7-C866-AF52F34A28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087C-A842-FFA2-6E7E-12DB83146B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1530D7-70A3-142A-D26F-70089CD5E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EEF572-803A-93EA-EDBF-8F27EEDEE2E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F8D25E-0412-648B-E521-8A3F9D1FFA9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9F2BEC-C9C9-1D41-76CF-CE5AF6143A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B4B27A-80A2-3D97-0B0B-880B89A3DF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E5F145E-BBB4-A9D6-C654-0841BAF76EF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F58FB9-EF40-AFE8-7BF2-CBB950369C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EB8FE4F-6654-A846-A5AF-272335D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9F84161-878A-20DF-07D9-B77068AAB1AD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4EC777DE-BD2F-7780-8F32-9C665A4BFA62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649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F5EE152C-565D-0C81-C13B-95D0B701023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1732"/>
          <a:stretch/>
        </p:blipFill>
        <p:spPr>
          <a:xfrm>
            <a:off x="0" y="0"/>
            <a:ext cx="4572000" cy="5143500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006A03-7C12-4475-B49E-AE68F43EF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2"/>
          <a:stretch/>
        </p:blipFill>
        <p:spPr>
          <a:xfrm>
            <a:off x="1850" y="4661495"/>
            <a:ext cx="9144000" cy="484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CE9F9B-FA98-DA47-4C01-C57409FA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9"/>
          <a:stretch/>
        </p:blipFill>
        <p:spPr>
          <a:xfrm>
            <a:off x="1850" y="-1"/>
            <a:ext cx="9144000" cy="8135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9BC81-3A62-DFAE-F8F0-475E1ABC56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3E670DA-B4DC-4F30-8C50-03222A692BD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7F76F-B157-3691-43A1-91AFD20A08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This is the subtitle. Both can be long or short as needed.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B1B6E2-BB37-4CEA-8BA7-FDA4D3EA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 on Multiple Lines</a:t>
            </a:r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83FDE565-C17D-DCB0-84C5-F5863BA299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" t="-19847" r="-1170" b="-6887"/>
          <a:stretch>
            <a:fillRect/>
          </a:stretch>
        </p:blipFill>
        <p:spPr>
          <a:xfrm>
            <a:off x="7348818" y="112992"/>
            <a:ext cx="1727946" cy="4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232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C9B0-2E1F-77A5-5657-1BF5FBB18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34CD5-939F-2F7B-C47B-D9C00EF65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F2808-1EB5-4ADA-205B-2651DBD503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0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 Goes Here</a:t>
            </a:r>
          </a:p>
        </p:txBody>
      </p:sp>
      <p:sp>
        <p:nvSpPr>
          <p:cNvPr id="261" name="Conten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Content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34672-4759-6269-84D0-AB828F7597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42C1B-B13E-FE89-0C8B-B2BDDDB1FA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4" name="Bulleted tex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Bulleted text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u="sng" dirty="0" err="1">
                <a:solidFill>
                  <a:srgbClr val="00629B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E0FE4-3386-FC68-E827-EEB3DBF0CB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16B8A-BCA4-88EB-F2CF-46AFE0E3E7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7" name="Here is an example of a two-column slide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spcCol="274320">
            <a:normAutofit/>
          </a:bodyPr>
          <a:lstStyle/>
          <a:p>
            <a:r>
              <a:rPr dirty="0"/>
              <a:t>Here is an example of a two-column slide. </a:t>
            </a:r>
          </a:p>
          <a:p>
            <a:r>
              <a:rPr dirty="0"/>
              <a:t>You can fit two columns worth of text here in either paragraphs or bullets—whatever floats your boat.</a:t>
            </a:r>
          </a:p>
          <a:p>
            <a:r>
              <a:rPr dirty="0"/>
              <a:t>Lorem ipsum dolor sit </a:t>
            </a:r>
            <a:r>
              <a:rPr dirty="0" err="1"/>
              <a:t>amet</a:t>
            </a:r>
            <a:r>
              <a:rPr dirty="0"/>
              <a:t>, </a:t>
            </a:r>
            <a:r>
              <a:rPr dirty="0" err="1"/>
              <a:t>consectetur</a:t>
            </a:r>
            <a:r>
              <a:rPr dirty="0"/>
              <a:t> </a:t>
            </a:r>
            <a:r>
              <a:rPr dirty="0" err="1"/>
              <a:t>adipiscing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. </a:t>
            </a:r>
            <a:r>
              <a:rPr dirty="0" err="1"/>
              <a:t>Phasellus</a:t>
            </a:r>
            <a:r>
              <a:rPr dirty="0"/>
              <a:t> </a:t>
            </a:r>
            <a:r>
              <a:rPr dirty="0" err="1"/>
              <a:t>viverra</a:t>
            </a:r>
            <a:r>
              <a:rPr dirty="0"/>
              <a:t>, magna id </a:t>
            </a:r>
            <a:r>
              <a:rPr dirty="0" err="1"/>
              <a:t>iaculis</a:t>
            </a:r>
            <a:r>
              <a:rPr dirty="0"/>
              <a:t> </a:t>
            </a:r>
            <a:r>
              <a:rPr dirty="0" err="1"/>
              <a:t>aliquam</a:t>
            </a:r>
            <a:r>
              <a:rPr dirty="0"/>
              <a:t>, </a:t>
            </a:r>
            <a:r>
              <a:rPr dirty="0" err="1"/>
              <a:t>nisl</a:t>
            </a:r>
            <a:r>
              <a:rPr dirty="0"/>
              <a:t> </a:t>
            </a:r>
            <a:r>
              <a:rPr dirty="0" err="1"/>
              <a:t>mauris</a:t>
            </a:r>
            <a:r>
              <a:rPr dirty="0"/>
              <a:t> </a:t>
            </a:r>
            <a:r>
              <a:rPr dirty="0" err="1"/>
              <a:t>tristique</a:t>
            </a:r>
            <a:r>
              <a:rPr dirty="0"/>
              <a:t> </a:t>
            </a:r>
            <a:r>
              <a:rPr dirty="0" err="1"/>
              <a:t>felis</a:t>
            </a:r>
            <a:r>
              <a:rPr dirty="0"/>
              <a:t>,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egestas</a:t>
            </a:r>
            <a:r>
              <a:rPr dirty="0"/>
              <a:t> lorem </a:t>
            </a:r>
            <a:r>
              <a:rPr dirty="0" err="1"/>
              <a:t>velit</a:t>
            </a:r>
            <a:r>
              <a:rPr dirty="0"/>
              <a:t> </a:t>
            </a:r>
            <a:r>
              <a:rPr dirty="0" err="1"/>
              <a:t>eu</a:t>
            </a:r>
            <a:r>
              <a:rPr dirty="0"/>
              <a:t> </a:t>
            </a:r>
            <a:r>
              <a:rPr lang="en-US" dirty="0" err="1"/>
              <a:t>a</a:t>
            </a:r>
            <a:r>
              <a:rPr dirty="0" err="1"/>
              <a:t>rcu</a:t>
            </a:r>
            <a:r>
              <a:rPr dirty="0"/>
              <a:t>. </a:t>
            </a:r>
            <a:endParaRPr lang="en-US" dirty="0"/>
          </a:p>
          <a:p>
            <a:r>
              <a:rPr dirty="0"/>
              <a:t>Sed at </a:t>
            </a:r>
            <a:r>
              <a:rPr dirty="0" err="1"/>
              <a:t>sapien</a:t>
            </a:r>
            <a:r>
              <a:rPr dirty="0"/>
              <a:t> sit </a:t>
            </a:r>
            <a:r>
              <a:rPr dirty="0" err="1"/>
              <a:t>amet</a:t>
            </a:r>
            <a:r>
              <a:rPr dirty="0"/>
              <a:t> </a:t>
            </a:r>
            <a:r>
              <a:rPr dirty="0" err="1"/>
              <a:t>turpis</a:t>
            </a:r>
            <a:r>
              <a:rPr dirty="0"/>
              <a:t> dictum </a:t>
            </a:r>
            <a:r>
              <a:rPr dirty="0" err="1"/>
              <a:t>pretium</a:t>
            </a:r>
            <a:r>
              <a:rPr dirty="0"/>
              <a:t>. </a:t>
            </a:r>
            <a:r>
              <a:rPr dirty="0" err="1"/>
              <a:t>Fusce</a:t>
            </a:r>
            <a:r>
              <a:rPr dirty="0"/>
              <a:t> </a:t>
            </a:r>
            <a:r>
              <a:rPr dirty="0" err="1"/>
              <a:t>luctus</a:t>
            </a:r>
            <a:r>
              <a:rPr dirty="0"/>
              <a:t> </a:t>
            </a:r>
            <a:r>
              <a:rPr dirty="0" err="1"/>
              <a:t>erat</a:t>
            </a:r>
            <a:r>
              <a:rPr dirty="0"/>
              <a:t> </a:t>
            </a:r>
            <a:r>
              <a:rPr dirty="0" err="1"/>
              <a:t>eget</a:t>
            </a:r>
            <a:r>
              <a:rPr dirty="0"/>
              <a:t> </a:t>
            </a:r>
            <a:r>
              <a:rPr dirty="0" err="1"/>
              <a:t>blandit</a:t>
            </a:r>
            <a:r>
              <a:rPr dirty="0"/>
              <a:t> </a:t>
            </a:r>
            <a:r>
              <a:rPr dirty="0" err="1"/>
              <a:t>feugiat</a:t>
            </a:r>
            <a:r>
              <a:rPr dirty="0"/>
              <a:t>. Nam cursus fermentum eros, </a:t>
            </a:r>
            <a:r>
              <a:rPr dirty="0" err="1"/>
              <a:t>eu</a:t>
            </a:r>
            <a:r>
              <a:rPr dirty="0"/>
              <a:t> semper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aliquet</a:t>
            </a:r>
            <a:r>
              <a:rPr dirty="0"/>
              <a:t> </a:t>
            </a:r>
            <a:r>
              <a:rPr dirty="0" err="1"/>
              <a:t>quis</a:t>
            </a:r>
            <a:r>
              <a:rPr dirty="0"/>
              <a:t>. Donec </a:t>
            </a:r>
            <a:r>
              <a:rPr dirty="0" err="1"/>
              <a:t>vehicula</a:t>
            </a:r>
            <a:r>
              <a:rPr dirty="0"/>
              <a:t> a dui </a:t>
            </a:r>
            <a:r>
              <a:rPr dirty="0" err="1"/>
              <a:t>quis</a:t>
            </a:r>
            <a:r>
              <a:rPr dirty="0"/>
              <a:t> </a:t>
            </a:r>
            <a:r>
              <a:rPr dirty="0" err="1"/>
              <a:t>sollicitudin</a:t>
            </a:r>
            <a:r>
              <a:rPr dirty="0"/>
              <a:t>. </a:t>
            </a:r>
          </a:p>
          <a:p>
            <a:r>
              <a:rPr dirty="0" err="1"/>
              <a:t>Pellentesque</a:t>
            </a:r>
            <a:r>
              <a:rPr dirty="0"/>
              <a:t> </a:t>
            </a:r>
            <a:r>
              <a:rPr dirty="0" err="1"/>
              <a:t>mattis</a:t>
            </a:r>
            <a:r>
              <a:rPr dirty="0"/>
              <a:t> </a:t>
            </a:r>
            <a:r>
              <a:rPr dirty="0" err="1"/>
              <a:t>rhoncus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, id </a:t>
            </a:r>
            <a:r>
              <a:rPr dirty="0" err="1"/>
              <a:t>ultrices</a:t>
            </a:r>
            <a:r>
              <a:rPr dirty="0"/>
              <a:t> lorem </a:t>
            </a:r>
            <a:r>
              <a:rPr dirty="0" err="1"/>
              <a:t>accumsan</a:t>
            </a:r>
            <a:r>
              <a:rPr dirty="0"/>
              <a:t> </a:t>
            </a:r>
            <a:r>
              <a:rPr dirty="0" err="1"/>
              <a:t>nec</a:t>
            </a:r>
            <a:r>
              <a:rPr dirty="0"/>
              <a:t>. Ut </a:t>
            </a:r>
            <a:r>
              <a:rPr dirty="0" err="1"/>
              <a:t>mollis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 id semper </a:t>
            </a:r>
            <a:r>
              <a:rPr dirty="0" err="1"/>
              <a:t>vulputate</a:t>
            </a:r>
            <a:r>
              <a:rPr dirty="0"/>
              <a:t>. </a:t>
            </a:r>
            <a:r>
              <a:rPr dirty="0" err="1"/>
              <a:t>Etiam</a:t>
            </a:r>
            <a:r>
              <a:rPr dirty="0"/>
              <a:t> </a:t>
            </a:r>
            <a:r>
              <a:rPr dirty="0" err="1"/>
              <a:t>vulputate</a:t>
            </a:r>
            <a:r>
              <a:rPr dirty="0"/>
              <a:t> dictum lorem, at </a:t>
            </a:r>
            <a:r>
              <a:rPr dirty="0" err="1"/>
              <a:t>aliquet</a:t>
            </a:r>
            <a:r>
              <a:rPr dirty="0"/>
              <a:t> nisi </a:t>
            </a:r>
            <a:r>
              <a:rPr dirty="0" err="1"/>
              <a:t>interdum</a:t>
            </a:r>
            <a:r>
              <a:rPr dirty="0"/>
              <a:t> </a:t>
            </a:r>
            <a:r>
              <a:rPr dirty="0" err="1"/>
              <a:t>venenatis</a:t>
            </a:r>
            <a:r>
              <a:rPr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48456-E840-3CDE-E5C4-A823C64C51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house on top of a building&#10;&#10;Description automatically generated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B51C66-B731-FB01-9F81-874DEF6C9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2"/>
          <a:stretch/>
        </p:blipFill>
        <p:spPr>
          <a:xfrm>
            <a:off x="0" y="4673299"/>
            <a:ext cx="9144000" cy="484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1465BB-54C2-5D7E-C707-54602E19D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9"/>
          <a:stretch/>
        </p:blipFill>
        <p:spPr>
          <a:xfrm>
            <a:off x="0" y="0"/>
            <a:ext cx="9144000" cy="81354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365FA-2564-AA39-BD05-39D75AC053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Title Here</a:t>
            </a:r>
          </a:p>
        </p:txBody>
      </p:sp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0B31CE5A-9D4E-CCD8-1568-CE2DD51B61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" t="-19847" r="-1170" b="-6887"/>
          <a:stretch>
            <a:fillRect/>
          </a:stretch>
        </p:blipFill>
        <p:spPr>
          <a:xfrm>
            <a:off x="7348818" y="112992"/>
            <a:ext cx="1727946" cy="4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099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F5B75-18E9-8F10-40B2-E7212C515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A9D2C-FBA1-CBE5-8787-DA58353DE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of stats look cooler with a bold type treatmen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/>
              <a:t>of stats look cooler with a bold type treatment</a:t>
            </a:r>
          </a:p>
        </p:txBody>
      </p:sp>
      <p:sp>
        <p:nvSpPr>
          <p:cNvPr id="307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1911A-CEAB-7D6C-88A3-D04B4FCE19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CCF6A-A0F7-0267-55F6-D6B4BA7BE7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Unknow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dirty="0"/>
              <a:t>Unknown</a:t>
            </a:r>
          </a:p>
        </p:txBody>
      </p:sp>
      <p:sp>
        <p:nvSpPr>
          <p:cNvPr id="310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spc="127" dirty="0"/>
              <a:t>“</a:t>
            </a:r>
            <a:r>
              <a:rPr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3731F-4224-675F-BBB4-47E2BA0E314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91715-EB82-516C-2C31-14F2666B291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7706A-40E6-F46E-D096-10CCAF318F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FC6F-3674-B145-8267-80F6D4942F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0B11-582F-4402-DD1A-ED911B1139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82E20-7C4C-23EB-F4D9-9D90B8455D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C7466-DA43-76BA-E1B4-E54DEF02EB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A70F1-CF11-2DD1-553F-460FDFBFB7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FD8289-7F0E-C1E8-691F-E8CE6F23A1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21EC04-F16A-E837-203D-29E8E95C9A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2F5A7E-A941-009D-F0A7-BA3EDAEAE6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1212" y="3056420"/>
            <a:ext cx="4166888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9A02A-6630-B800-C550-D88C4FE943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A5EA996-87FE-AC8F-39DE-344426CE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0F4887C-6453-D97A-1EBA-DF6B45EB260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DF27DA6-DEEB-F603-6AEF-C16AB45849E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  <p:extLst>
      <p:ext uri="{BB962C8B-B14F-4D97-AF65-F5344CB8AC3E}">
        <p14:creationId xmlns:p14="http://schemas.microsoft.com/office/powerpoint/2010/main" val="2488312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0834" t="27723" r="23616" b="11387"/>
          <a:stretch>
            <a:fillRect/>
          </a:stretch>
        </p:blipFill>
        <p:spPr>
          <a:xfrm>
            <a:off x="5910262" y="452437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3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14829" t="11508" r="14830" b="11509"/>
          <a:stretch>
            <a:fillRect/>
          </a:stretch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4" name="Bowl of pappardelle pasta with parsley butter, roasted hazelnuts, and shaved parmesan cheese" descr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8126" r="8125"/>
          <a:stretch>
            <a:fillRect/>
          </a:stretch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F0E56-F7C5-AF03-ABE7-737DE1164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9"/>
          <a:stretch/>
        </p:blipFill>
        <p:spPr>
          <a:xfrm>
            <a:off x="0" y="0"/>
            <a:ext cx="9144000" cy="81354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CBFC0-334C-8017-FCB5-8CA6F88671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C283A-E93E-FF6D-4725-E9DA4E1B03A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pic>
        <p:nvPicPr>
          <p:cNvPr id="11" name="Picture Placeholder 6">
            <a:extLst>
              <a:ext uri="{FF2B5EF4-FFF2-40B4-BE49-F238E27FC236}">
                <a16:creationId xmlns:a16="http://schemas.microsoft.com/office/drawing/2014/main" id="{1954901D-EBA9-6B44-ED65-451639AD98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" t="-19847" r="-1170" b="-6887"/>
          <a:stretch>
            <a:fillRect/>
          </a:stretch>
        </p:blipFill>
        <p:spPr>
          <a:xfrm>
            <a:off x="7348818" y="112992"/>
            <a:ext cx="1727946" cy="40308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each with a pier and buildings&#10;&#10;Description automatically generated with medium confidence">
            <a:extLst>
              <a:ext uri="{FF2B5EF4-FFF2-40B4-BE49-F238E27FC236}">
                <a16:creationId xmlns:a16="http://schemas.microsoft.com/office/drawing/2014/main" id="{46690B74-C95E-DFCE-9A9B-12741314645D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4382"/>
          <a:stretch/>
        </p:blipFill>
        <p:spPr>
          <a:xfrm>
            <a:off x="0" y="1"/>
            <a:ext cx="9144000" cy="514350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9BC91F-A893-86DC-C429-3EDA07EBD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92"/>
          <a:stretch/>
        </p:blipFill>
        <p:spPr>
          <a:xfrm>
            <a:off x="0" y="4673299"/>
            <a:ext cx="9144000" cy="4840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2FD6ED-CB49-999B-1369-AD5A5949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89"/>
          <a:stretch/>
        </p:blipFill>
        <p:spPr>
          <a:xfrm>
            <a:off x="1850" y="-1"/>
            <a:ext cx="9144000" cy="81354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7F11B-D6D2-1738-284D-1C5EC91CBE7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EB8188-644B-540B-6329-C6BAC3B811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639D06CA-644D-086F-030F-C2DE2F70EC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" t="-19847" r="-1170" b="-6887"/>
          <a:stretch>
            <a:fillRect/>
          </a:stretch>
        </p:blipFill>
        <p:spPr>
          <a:xfrm>
            <a:off x="7348818" y="112992"/>
            <a:ext cx="1727946" cy="4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2927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45D76-B3E4-E2D5-16D4-598A0C3BF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8C50A-42B3-43AC-1E79-7D13C00E8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/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6" t="-7327" r="-1130" b="-18752"/>
          <a:stretch>
            <a:fillRect/>
          </a:stretch>
        </p:blipFill>
        <p:spPr>
          <a:xfrm>
            <a:off x="6750424" y="262218"/>
            <a:ext cx="2299447" cy="531158"/>
          </a:xfrm>
          <a:prstGeom prst="rect">
            <a:avLst/>
          </a:prstGeom>
        </p:spPr>
      </p:pic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xfrm>
            <a:off x="457200" y="1057275"/>
            <a:ext cx="8229600" cy="337185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/>
            <a:r>
              <a:rPr lang="en-US" sz="6000" dirty="0"/>
              <a:t>Thank you!</a:t>
            </a:r>
            <a:endParaRPr sz="6000" dirty="0"/>
          </a:p>
        </p:txBody>
      </p:sp>
    </p:spTree>
    <p:extLst>
      <p:ext uri="{BB962C8B-B14F-4D97-AF65-F5344CB8AC3E}">
        <p14:creationId xmlns:p14="http://schemas.microsoft.com/office/powerpoint/2010/main" val="2535846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r="19744" b="3516"/>
          <a:stretch/>
        </p:blipFill>
        <p:spPr>
          <a:xfrm>
            <a:off x="4572000" y="1002172"/>
            <a:ext cx="4572000" cy="3473024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18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F7D99AC-D10E-FD1C-D096-AED9852758A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Blue and Gold Template</a:t>
            </a:r>
          </a:p>
        </p:txBody>
      </p:sp>
    </p:spTree>
    <p:extLst>
      <p:ext uri="{BB962C8B-B14F-4D97-AF65-F5344CB8AC3E}">
        <p14:creationId xmlns:p14="http://schemas.microsoft.com/office/powerpoint/2010/main" val="5029175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FE74-4319-9896-9613-2ADA9A308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 </a:t>
            </a:r>
            <a:r>
              <a:rPr lang="en-US" dirty="0"/>
              <a:t>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Content slides, like this one, can be tight on space, making it harder to fit unit sub-brand logos legibly. We recommend keeping the main UC San Diego logo on these slides. If you need to update the page header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9C68-CD6F-B8F9-F8EA-837F66B5FC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2941-EA7D-4566-2C1F-CB85025491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6739E-7FBD-600B-C83B-D48E3905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</p:spTree>
    <p:extLst>
      <p:ext uri="{BB962C8B-B14F-4D97-AF65-F5344CB8AC3E}">
        <p14:creationId xmlns:p14="http://schemas.microsoft.com/office/powerpoint/2010/main" val="2554982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AD71-5AAD-96EF-E409-54F2F3FD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CD770-4489-3DB7-EC2A-460287D21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Template uses </a:t>
            </a:r>
            <a:r>
              <a:rPr lang="en-US" b="1" dirty="0"/>
              <a:t>Teko</a:t>
            </a:r>
            <a:r>
              <a:rPr lang="en-US" dirty="0"/>
              <a:t> and </a:t>
            </a:r>
            <a:r>
              <a:rPr lang="en-US" b="1" dirty="0"/>
              <a:t>Source Sans 3 </a:t>
            </a:r>
            <a:r>
              <a:rPr lang="en-US" dirty="0"/>
              <a:t>(previously called Sources Sans Pro). Both are approved brand fonts available for free. Teko can be downloaded via </a:t>
            </a:r>
            <a:r>
              <a:rPr lang="en-US" dirty="0">
                <a:hlinkClick r:id="rId2"/>
              </a:rPr>
              <a:t>Fontshare</a:t>
            </a:r>
            <a:r>
              <a:rPr lang="en-US" dirty="0"/>
              <a:t>. Source Sans 3 can be downloaded via </a:t>
            </a:r>
            <a:r>
              <a:rPr lang="en-US" dirty="0">
                <a:hlinkClick r:id="rId3"/>
              </a:rPr>
              <a:t>Google Fonts</a:t>
            </a:r>
            <a:r>
              <a:rPr lang="en-US" dirty="0"/>
              <a:t>.</a:t>
            </a:r>
          </a:p>
          <a:p>
            <a:r>
              <a:rPr lang="en-US" dirty="0"/>
              <a:t>Font files have also been included in the Zip file for this template for convenience.</a:t>
            </a:r>
          </a:p>
          <a:p>
            <a:r>
              <a:rPr lang="en-US" dirty="0"/>
              <a:t>Be sure to install the needed fonts before using this template.</a:t>
            </a:r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Style </a:t>
            </a:r>
            <a:r>
              <a:rPr lang="en-US" dirty="0"/>
              <a:t>to prevent unintended style and font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DCE2-7F1B-7D23-CD89-58BD53C08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DBDC-A378-3179-8CF4-3B34D28C4E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418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D962-D8AE-C2C6-ED88-7515CEB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8DC3-66E4-48AF-27A2-6AD285D92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02619-3109-7611-761F-860A67A7FA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A725-DD9F-45E7-F01B-B811858F4B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80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F93CE1-78C0-4D4A-9A2C-4709F48E3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Check out the following pages for more examples of slide layouts in this template!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26D82-B9C9-1564-A07B-E78F80741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FC5F0-4300-8B56-D29F-990679E14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389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77610A-0D9F-F7B3-4821-EEDA4E5B357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/>
      </p:pic>
      <p:pic>
        <p:nvPicPr>
          <p:cNvPr id="9" name="UCSD-BrandRefresh-PPTBackgrounds-v4_Blues-NotchTop.png">
            <a:extLst>
              <a:ext uri="{FF2B5EF4-FFF2-40B4-BE49-F238E27FC236}">
                <a16:creationId xmlns:a16="http://schemas.microsoft.com/office/drawing/2014/main" id="{535CB5CB-73DC-00F6-6BA3-A381EC79B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" b="79429"/>
          <a:stretch/>
        </p:blipFill>
        <p:spPr>
          <a:xfrm>
            <a:off x="1850" y="0"/>
            <a:ext cx="9140300" cy="1057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674683D-2079-5DFE-5214-1055BBA6D52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1" t="-21871" r="-1835" b="-20807"/>
          <a:stretch>
            <a:fillRect/>
          </a:stretch>
        </p:blipFill>
        <p:spPr>
          <a:xfrm>
            <a:off x="6555442" y="124192"/>
            <a:ext cx="2487706" cy="64545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2469-080A-81B0-BC04-55E935A883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0BD0E-5003-8991-733A-FDA02C2A478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Swap out the photo to make it your own.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E4EB06-BA2A-6E52-2B27-29F08B5C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WITH PHOTO</a:t>
            </a:r>
          </a:p>
        </p:txBody>
      </p:sp>
    </p:spTree>
    <p:extLst>
      <p:ext uri="{BB962C8B-B14F-4D97-AF65-F5344CB8AC3E}">
        <p14:creationId xmlns:p14="http://schemas.microsoft.com/office/powerpoint/2010/main" val="3833271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genda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Simple Agenda Title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B04BC-F468-A7DD-9D71-29258EB0FC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0" name="Topic 1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Topic 1</a:t>
            </a:r>
          </a:p>
          <a:p>
            <a:r>
              <a:rPr dirty="0"/>
              <a:t>Topic 2</a:t>
            </a:r>
          </a:p>
          <a:p>
            <a:r>
              <a:rPr dirty="0"/>
              <a:t>Topic 3</a:t>
            </a:r>
          </a:p>
          <a:p>
            <a:pPr lvl="1"/>
            <a:r>
              <a:rPr dirty="0"/>
              <a:t>Sub-</a:t>
            </a:r>
            <a:r>
              <a:rPr lang="en-US" dirty="0"/>
              <a:t>T</a:t>
            </a:r>
            <a:r>
              <a:rPr dirty="0"/>
              <a:t>opic</a:t>
            </a:r>
          </a:p>
          <a:p>
            <a:r>
              <a:rPr dirty="0"/>
              <a:t>Topic 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F5623-AC32-A2A4-2D8C-A12B06A367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Blue and Gold Template</a:t>
            </a:r>
            <a:endParaRPr lang="en-US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Blue &amp; Gold">
      <a:dk1>
        <a:srgbClr val="182B48"/>
      </a:dk1>
      <a:lt1>
        <a:srgbClr val="FFCC00"/>
      </a:lt1>
      <a:dk2>
        <a:srgbClr val="182B48"/>
      </a:dk2>
      <a:lt2>
        <a:srgbClr val="FEFFFF"/>
      </a:lt2>
      <a:accent1>
        <a:srgbClr val="00629B"/>
      </a:accent1>
      <a:accent2>
        <a:srgbClr val="FFCC00"/>
      </a:accent2>
      <a:accent3>
        <a:srgbClr val="182B48"/>
      </a:accent3>
      <a:accent4>
        <a:srgbClr val="C59114"/>
      </a:accent4>
      <a:accent5>
        <a:srgbClr val="747578"/>
      </a:accent5>
      <a:accent6>
        <a:srgbClr val="FFCC00"/>
      </a:accent6>
      <a:hlink>
        <a:srgbClr val="00629B"/>
      </a:hlink>
      <a:folHlink>
        <a:srgbClr val="747578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1095</Words>
  <Application>Microsoft Macintosh PowerPoint</Application>
  <PresentationFormat>On-screen Show (16:9)</PresentationFormat>
  <Paragraphs>132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Source Sans 3</vt:lpstr>
      <vt:lpstr>Source Sans 3 Regular</vt:lpstr>
      <vt:lpstr>Source Sans 3 SemiBold</vt:lpstr>
      <vt:lpstr>Teko</vt:lpstr>
      <vt:lpstr>Teko Medium</vt:lpstr>
      <vt:lpstr>Teko Regular</vt:lpstr>
      <vt:lpstr>Teko SemiBold</vt:lpstr>
      <vt:lpstr>21_BasicWhite</vt:lpstr>
      <vt:lpstr>BLUE AND GOLD TEMPLATE</vt:lpstr>
      <vt:lpstr>Contents</vt:lpstr>
      <vt:lpstr>Template Layouts</vt:lpstr>
      <vt:lpstr>Campus Sub-brand Logos</vt:lpstr>
      <vt:lpstr>Fonts</vt:lpstr>
      <vt:lpstr>PowerPoint vs Keynote vs Google Slides</vt:lpstr>
      <vt:lpstr>PowerPoint Presentation</vt:lpstr>
      <vt:lpstr>TITLE SLIDE WITH PHOTO</vt:lpstr>
      <vt:lpstr>Simple Agenda Title</vt:lpstr>
      <vt:lpstr>Stylish Agenda Title Goes Here</vt:lpstr>
      <vt:lpstr>Slide Title Here on Multiple Lines</vt:lpstr>
      <vt:lpstr>Section Title Goes Here</vt:lpstr>
      <vt:lpstr>Slide Title Goes Here</vt:lpstr>
      <vt:lpstr>Slide Title Goes Here</vt:lpstr>
      <vt:lpstr>Slide Title Goes Here</vt:lpstr>
      <vt:lpstr>Slide Title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Notch Template</dc:title>
  <cp:lastModifiedBy>Mam, Cindy</cp:lastModifiedBy>
  <cp:revision>35</cp:revision>
  <dcterms:modified xsi:type="dcterms:W3CDTF">2026-01-30T23:09:49Z</dcterms:modified>
</cp:coreProperties>
</file>