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8A881-21C6-07DA-F19E-2FBC622C1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4" y="4036289"/>
            <a:ext cx="1683743" cy="610052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A1B9B-5893-5B91-8C07-7BE1A47EC3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4" y="4036289"/>
            <a:ext cx="1683743" cy="6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2026-01-22T17:33:56Z</dcterms:modified>
</cp:coreProperties>
</file>