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2"/>
    <p:restoredTop sz="94655"/>
  </p:normalViewPr>
  <p:slideViewPr>
    <p:cSldViewPr snapToGrid="0">
      <p:cViewPr varScale="1">
        <p:scale>
          <a:sx n="193" d="100"/>
          <a:sy n="193" d="100"/>
        </p:scale>
        <p:origin x="9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249"/>
          <a:stretch/>
        </p:blipFill>
        <p:spPr>
          <a:xfrm>
            <a:off x="7535583" y="4572000"/>
            <a:ext cx="1380481" cy="482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r="-890"/>
          <a:stretch>
            <a:fillRect/>
          </a:stretch>
        </p:blipFill>
        <p:spPr>
          <a:xfrm>
            <a:off x="6819843" y="141503"/>
            <a:ext cx="2016976" cy="714375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8" r="-3068"/>
          <a:stretch>
            <a:fillRect/>
          </a:stretch>
        </p:blipFill>
        <p:spPr>
          <a:xfrm>
            <a:off x="6819843" y="128588"/>
            <a:ext cx="2024120" cy="689137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42</cp:revision>
  <dcterms:modified xsi:type="dcterms:W3CDTF">2026-01-31T22:38:45Z</dcterms:modified>
</cp:coreProperties>
</file>