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026" y="4046522"/>
            <a:ext cx="1737016" cy="558722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91E91-AE69-50BB-6D1E-71850F6D7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6841422" y="4046522"/>
            <a:ext cx="1737016" cy="5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8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2026-01-22T17:21:08Z</dcterms:modified>
</cp:coreProperties>
</file>