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97" r:id="rId2"/>
    <p:sldId id="298" r:id="rId3"/>
    <p:sldId id="307" r:id="rId4"/>
    <p:sldId id="303" r:id="rId5"/>
    <p:sldId id="304" r:id="rId6"/>
    <p:sldId id="305" r:id="rId7"/>
    <p:sldId id="269" r:id="rId8"/>
    <p:sldId id="296" r:id="rId9"/>
    <p:sldId id="300" r:id="rId10"/>
    <p:sldId id="301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48"/>
    <a:srgbClr val="FFC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/>
    <p:restoredTop sz="94658"/>
  </p:normalViewPr>
  <p:slideViewPr>
    <p:cSldViewPr snapToGrid="0" showGuides="1">
      <p:cViewPr varScale="1">
        <p:scale>
          <a:sx n="160" d="100"/>
          <a:sy n="160" d="100"/>
        </p:scale>
        <p:origin x="10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2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No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BA77BB-79DF-044A-9D42-EBFFE1DE2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5" y="4065235"/>
            <a:ext cx="1911419" cy="521296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3"/>
            <a:ext cx="5412154" cy="800521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5412154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SM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38FA-FEDA-EE46-90A7-0401F6024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4" y="4113725"/>
            <a:ext cx="216229" cy="19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FEA2-208B-ED42-B1DF-2F5023815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4113725"/>
            <a:ext cx="186743" cy="1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AFE09-84AE-B446-B268-2CEA6D6D9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9" y="4113725"/>
            <a:ext cx="186743" cy="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CD78-DC0F-1943-8F7B-729020303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4113725"/>
            <a:ext cx="181829" cy="18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1425D-8547-AD42-9207-6AE2E2D8E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0" y="4113725"/>
            <a:ext cx="275200" cy="186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B52AC-898B-5F46-87E0-75023A757E4A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85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ith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EF769A-947D-85A2-6469-393CFE7519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56000" y="619200"/>
            <a:ext cx="3369600" cy="2570400"/>
          </a:xfrm>
          <a:custGeom>
            <a:avLst/>
            <a:gdLst>
              <a:gd name="csX0" fmla="*/ 183604 w 3369600"/>
              <a:gd name="csY0" fmla="*/ 0 h 2570400"/>
              <a:gd name="csX1" fmla="*/ 3185996 w 3369600"/>
              <a:gd name="csY1" fmla="*/ 0 h 2570400"/>
              <a:gd name="csX2" fmla="*/ 3369600 w 3369600"/>
              <a:gd name="csY2" fmla="*/ 183604 h 2570400"/>
              <a:gd name="csX3" fmla="*/ 3369600 w 3369600"/>
              <a:gd name="csY3" fmla="*/ 2386796 h 2570400"/>
              <a:gd name="csX4" fmla="*/ 3185996 w 3369600"/>
              <a:gd name="csY4" fmla="*/ 2570400 h 2570400"/>
              <a:gd name="csX5" fmla="*/ 183604 w 3369600"/>
              <a:gd name="csY5" fmla="*/ 2570400 h 2570400"/>
              <a:gd name="csX6" fmla="*/ 0 w 3369600"/>
              <a:gd name="csY6" fmla="*/ 2386796 h 2570400"/>
              <a:gd name="csX7" fmla="*/ 0 w 3369600"/>
              <a:gd name="csY7" fmla="*/ 183604 h 2570400"/>
              <a:gd name="csX8" fmla="*/ 183604 w 3369600"/>
              <a:gd name="csY8" fmla="*/ 0 h 257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69600" h="2570400">
                <a:moveTo>
                  <a:pt x="183604" y="0"/>
                </a:moveTo>
                <a:lnTo>
                  <a:pt x="3185996" y="0"/>
                </a:lnTo>
                <a:cubicBezTo>
                  <a:pt x="3287398" y="0"/>
                  <a:pt x="3369600" y="82202"/>
                  <a:pt x="3369600" y="183604"/>
                </a:cubicBezTo>
                <a:lnTo>
                  <a:pt x="3369600" y="2386796"/>
                </a:lnTo>
                <a:cubicBezTo>
                  <a:pt x="3369600" y="2488198"/>
                  <a:pt x="3287398" y="2570400"/>
                  <a:pt x="3185996" y="2570400"/>
                </a:cubicBezTo>
                <a:lnTo>
                  <a:pt x="183604" y="2570400"/>
                </a:lnTo>
                <a:cubicBezTo>
                  <a:pt x="82202" y="2570400"/>
                  <a:pt x="0" y="2488198"/>
                  <a:pt x="0" y="2386796"/>
                </a:cubicBezTo>
                <a:lnTo>
                  <a:pt x="0" y="183604"/>
                </a:lnTo>
                <a:cubicBezTo>
                  <a:pt x="0" y="82202"/>
                  <a:pt x="82202" y="0"/>
                  <a:pt x="18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3BA77BB-79DF-044A-9D42-EBFFE1DE2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5" y="4065235"/>
            <a:ext cx="1911419" cy="521296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4"/>
            <a:ext cx="4515633" cy="879348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4519170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 Photo Version</a:t>
            </a:r>
          </a:p>
        </p:txBody>
      </p:sp>
    </p:spTree>
    <p:extLst>
      <p:ext uri="{BB962C8B-B14F-4D97-AF65-F5344CB8AC3E}">
        <p14:creationId xmlns:p14="http://schemas.microsoft.com/office/powerpoint/2010/main" val="3702000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2A03625-A7B1-F443-9ED6-C1664EDC82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13027"/>
            <a:ext cx="5412154" cy="499812"/>
          </a:xfrm>
        </p:spPr>
        <p:txBody>
          <a:bodyPr wrap="none"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ED4C5B5E-D8F9-F94F-B5FF-A79906C1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2" y="726141"/>
            <a:ext cx="7569749" cy="1720389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Section Title Goes Here (1-2 lines)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2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19" cy="454407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6375400" cy="3128962"/>
          </a:xfrm>
        </p:spPr>
        <p:txBody>
          <a:bodyPr>
            <a:noAutofit/>
          </a:bodyPr>
          <a:lstStyle>
            <a:lvl4pPr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479235-F252-D242-8F21-F3550A0127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300162"/>
            <a:ext cx="4233041" cy="335854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1DD413C-D324-8145-86E7-3A2995FAAB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71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>
            <a:noAutofit/>
          </a:bodyPr>
          <a:lstStyle>
            <a:lvl9pPr>
              <a:defRPr/>
            </a:lvl9pPr>
          </a:lstStyle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FC8697A-3FF7-C14D-BB17-38D7A6C3C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21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B1AEA7-AA3B-7049-ABB9-377D8F836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5CD-3CF8-A341-BBB7-94686097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47F0-A1D3-4445-9E58-1C3461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86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DE2D8-4335-8C41-9115-CF4A28494E24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4739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0AC4E-AF62-864F-AD0D-DDA99FFD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0"/>
          <a:stretch/>
        </p:blipFill>
        <p:spPr>
          <a:xfrm>
            <a:off x="0" y="4670822"/>
            <a:ext cx="9144000" cy="472678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813"/>
            <a:ext cx="7488619" cy="454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020" y="478630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5B894-0DD4-804C-B4D3-0044F679402C}"/>
              </a:ext>
            </a:extLst>
          </p:cNvPr>
          <p:cNvCxnSpPr>
            <a:cxnSpLocks/>
          </p:cNvCxnSpPr>
          <p:nvPr userDrawn="1"/>
        </p:nvCxnSpPr>
        <p:spPr>
          <a:xfrm>
            <a:off x="8639175" y="4848225"/>
            <a:ext cx="0" cy="98425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EEE10F-9823-BD44-846B-E88FDFDD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 San Diego Health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54" r:id="rId4"/>
    <p:sldLayoutId id="2147483672" r:id="rId5"/>
    <p:sldLayoutId id="2147483655" r:id="rId6"/>
    <p:sldLayoutId id="2147483657" r:id="rId7"/>
    <p:sldLayoutId id="2147483658" r:id="rId8"/>
    <p:sldLayoutId id="2147483673" r:id="rId9"/>
    <p:sldLayoutId id="2147483674" r:id="rId10"/>
  </p:sldLayoutIdLst>
  <p:transition spd="med"/>
  <p:hf hdr="0" dt="0"/>
  <p:txStyles>
    <p:titleStyle>
      <a:lvl1pPr marL="0" marR="0" indent="0" algn="l" defTabSz="914377" rtl="0" eaLnBrk="1" latinLnBrk="0" hangingPunct="1">
        <a:lnSpc>
          <a:spcPts val="408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2"/>
          </a:solidFill>
          <a:uFillTx/>
          <a:latin typeface="Teko Medium" pitchFamily="2" charset="0"/>
          <a:ea typeface="+mn-ea"/>
          <a:cs typeface="Teko Medium" pitchFamily="2" charset="0"/>
          <a:sym typeface="Teko Bold"/>
        </a:defRPr>
      </a:lvl1pPr>
      <a:lvl2pPr marL="0" marR="0" indent="1714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5143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Wingdings" pitchFamily="2" charset="2"/>
        <a:buChar char="§"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7429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Arial" panose="020B0604020202020204" pitchFamily="34" charset="0"/>
        <a:buChar char="•"/>
        <a:tabLst/>
        <a:defRPr sz="15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715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92000"/>
        <a:buFont typeface="System Font Regular"/>
        <a:buChar char="˃"/>
        <a:tabLst/>
        <a:defRPr sz="13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2001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System Font Regular"/>
        <a:buChar char="-"/>
        <a:tabLst/>
        <a:defRPr sz="11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13C4-AD80-AC4F-B4C5-A699B36B59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CC74-7938-C14E-968F-8F242A79C9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7F68A-90FA-B445-86F1-E5585B91F0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65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E9046-D10B-3A43-B684-2FE3AB865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76DA-A3B8-6841-A47F-117922C97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9BCDC-AD9B-B647-81CE-2156B6210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D6C57-F8FC-6B44-ABC9-C75993CC56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DAE5D-5C46-584C-B97D-4AB6A517D1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9E1B03-5FAC-2744-BFEE-429E8AEB7E66}"/>
              </a:ext>
            </a:extLst>
          </p:cNvPr>
          <p:cNvSpPr>
            <a:spLocks noChangeAspect="1"/>
          </p:cNvSpPr>
          <p:nvPr/>
        </p:nvSpPr>
        <p:spPr>
          <a:xfrm>
            <a:off x="5256000" y="619200"/>
            <a:ext cx="3369600" cy="2570400"/>
          </a:xfrm>
          <a:prstGeom prst="roundRect">
            <a:avLst>
              <a:gd name="adj" fmla="val 7143"/>
            </a:avLst>
          </a:prstGeom>
          <a:blipFill dpi="0" rotWithShape="0">
            <a:blip r:embed="rId2"/>
            <a:srcRect/>
            <a:stretch>
              <a:fillRect l="-1560" t="-3362" r="-17842" b="-336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91722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3DDF0-A43E-F240-95DB-99AB9187D0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E5953-FD8F-B240-951F-730926674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E422-9D73-624F-A2BD-C634C4B1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123F-D4AF-4945-A42B-070387DE0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8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9B5-2959-704A-AEC3-8C8CFE6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D711-3714-5345-83FF-33307627A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the one-column layout slide. </a:t>
            </a:r>
          </a:p>
          <a:p>
            <a:r>
              <a:rPr lang="en-US" dirty="0"/>
              <a:t>There is room for short sentences or paragraphs, whatever suits your content needs.</a:t>
            </a:r>
          </a:p>
          <a:p>
            <a:r>
              <a:rPr lang="en-US" dirty="0"/>
              <a:t>You can also link to a website, such as </a:t>
            </a:r>
            <a:r>
              <a:rPr lang="en-US" dirty="0" err="1"/>
              <a:t>ucsd.edu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303E-DA8B-264F-85A7-87817531D7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6276-94AC-764E-A9A9-86BE96713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12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BC607-E72D-7B48-980A-278E344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7270-0D0A-464C-92A7-73805BB85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Bulleted text goes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space and avoid overlapping text with other design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swap in your own photo </a:t>
            </a:r>
            <a:br>
              <a:rPr lang="en-US" dirty="0"/>
            </a:br>
            <a:r>
              <a:rPr lang="en-US" dirty="0"/>
              <a:t>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E714-822A-6F44-8F9B-8A07FFAD78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C756-128B-DD4B-A684-C634AB177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51511-D9ED-2243-B57D-68410B4EC568}"/>
              </a:ext>
            </a:extLst>
          </p:cNvPr>
          <p:cNvGrpSpPr/>
          <p:nvPr/>
        </p:nvGrpSpPr>
        <p:grpSpPr>
          <a:xfrm>
            <a:off x="4991100" y="1058465"/>
            <a:ext cx="4846320" cy="3044115"/>
            <a:chOff x="4991100" y="1058465"/>
            <a:chExt cx="4846320" cy="30441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A1F6B8-8685-C04B-8B34-4B7439F4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1100" y="1058465"/>
              <a:ext cx="4846320" cy="3044115"/>
            </a:xfrm>
            <a:prstGeom prst="roundRect">
              <a:avLst>
                <a:gd name="adj" fmla="val 7143"/>
              </a:avLst>
            </a:prstGeom>
            <a:blipFill>
              <a:blip r:embed="rId2"/>
              <a:stretch>
                <a:fillRect l="-35849" t="-26597" r="-35849" b="-8575"/>
              </a:stretch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3 Medium"/>
                <a:ea typeface="Source Sans 3 Medium"/>
                <a:cs typeface="Source Sans 3 Medium"/>
                <a:sym typeface="Source Sans 3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E5A34-0267-DE40-82B2-88611EF3D6BB}"/>
                </a:ext>
              </a:extLst>
            </p:cNvPr>
            <p:cNvSpPr txBox="1"/>
            <p:nvPr/>
          </p:nvSpPr>
          <p:spPr>
            <a:xfrm>
              <a:off x="6490400" y="2138179"/>
              <a:ext cx="14554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ource Sans 3 Regular"/>
                  <a:ea typeface="Source Sans 3 Regular"/>
                  <a:cs typeface="Source Sans 3 Regular"/>
                  <a:sym typeface="Source Sans 3 Regular"/>
                </a:rPr>
                <a:t>Sample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5850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58-6027-CB4A-8730-773EDF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0019-B796-794B-9F10-BA6699E21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CAF1-F0F7-3D4F-93FF-46E70733D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875-40BD-0749-AD8A-385CAF2E83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5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24F6E-EAFA-6E4C-9819-F8A6C842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60326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8C733-9067-6740-ACEC-D36B6FE84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A34C8-2E55-A747-968C-240E1A522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46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UCSD_HS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FFCD00"/>
      </a:accent3>
      <a:accent4>
        <a:srgbClr val="C69214"/>
      </a:accent4>
      <a:accent5>
        <a:srgbClr val="F5F0E6"/>
      </a:accent5>
      <a:accent6>
        <a:srgbClr val="B6B1A9"/>
      </a:accent6>
      <a:hlink>
        <a:srgbClr val="00C6D7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CSD_HS_SourceSansTeko_Template_16x9.pptx" id="{410362D4-76E1-174F-9E04-1B99182D8E57}" vid="{C9EAAE59-67BE-8846-9CEA-7D386F6128DF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9</TotalTime>
  <Words>116</Words>
  <Application>Microsoft Macintosh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Source Sans 3</vt:lpstr>
      <vt:lpstr>Source Sans 3 Medium</vt:lpstr>
      <vt:lpstr>Source Sans 3 Regular</vt:lpstr>
      <vt:lpstr>System Font Regular</vt:lpstr>
      <vt:lpstr>Teko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Mam, Cindy</dc:creator>
  <cp:lastModifiedBy>Mam, Cindy</cp:lastModifiedBy>
  <cp:revision>2</cp:revision>
  <dcterms:created xsi:type="dcterms:W3CDTF">2026-01-20T19:22:59Z</dcterms:created>
  <dcterms:modified xsi:type="dcterms:W3CDTF">2026-01-22T17:14:31Z</dcterms:modified>
</cp:coreProperties>
</file>