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1"/>
    <p:restoredTop sz="94716"/>
  </p:normalViewPr>
  <p:slideViewPr>
    <p:cSldViewPr snapToGrid="0" showGuides="1">
      <p:cViewPr varScale="1">
        <p:scale>
          <a:sx n="195" d="100"/>
          <a:sy n="195" d="100"/>
        </p:scale>
        <p:origin x="6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4CFF7BF9-2AFB-376F-8B55-BFEE03FB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Teko" pitchFamily="2" charset="77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3125" b="1" i="0">
                <a:solidFill>
                  <a:schemeClr val="tx1"/>
                </a:solidFill>
                <a:latin typeface="Teko" pitchFamily="2" charset="77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Teko" pitchFamily="2" charset="77"/>
                <a:ea typeface="Teko" pitchFamily="2" charset="77"/>
                <a:cs typeface="Teko" pitchFamily="2" charset="77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io-aerial-view-UCSanDiego-ErikJepsen-72dpi.jpg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pic>
        <p:nvPicPr>
          <p:cNvPr id="5" name="UCSD-BrandRefresh-PPTBackgrounds-v4_Blues-NotchTopBottom.png">
            <a:extLst>
              <a:ext uri="{FF2B5EF4-FFF2-40B4-BE49-F238E27FC236}">
                <a16:creationId xmlns:a16="http://schemas.microsoft.com/office/drawing/2014/main" id="{02D57808-BEA4-E498-8A97-191BF9A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SD-BrandRefresh-PPTBackgrounds-v4_Blues-NotchTopBottom.png">
            <a:extLst>
              <a:ext uri="{FF2B5EF4-FFF2-40B4-BE49-F238E27FC236}">
                <a16:creationId xmlns:a16="http://schemas.microsoft.com/office/drawing/2014/main" id="{1EBE03BA-A26F-5F78-687B-A05E72C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6ED55256-69FC-4323-CE75-8FC60781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pic>
        <p:nvPicPr>
          <p:cNvPr id="25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UCSD-BrandRefresh-PPTBackgrounds-v4_Blues-NotchBottom.png" descr="UCSD-BrandRefresh-PPTBackgrounds-v4_Blues-NotchBottom.png"/>
          <p:cNvPicPr>
            <a:picLocks noChangeAspect="1"/>
          </p:cNvPicPr>
          <p:nvPr userDrawn="1"/>
        </p:nvPicPr>
        <p:blipFill>
          <a:blip r:embed="rId3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86F72930-B260-D572-C48B-F683E3DD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D9EA6E96-2DCA-9905-082D-01770316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94DA959D-AAFD-D5A2-C6B9-DC6C644EB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" t="-3596" r="-477" b="-8436"/>
          <a:stretch>
            <a:fillRect/>
          </a:stretch>
        </p:blipFill>
        <p:spPr>
          <a:xfrm>
            <a:off x="7444740" y="159798"/>
            <a:ext cx="1623060" cy="48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Blue Notch Template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Teko" pitchFamily="2" charset="77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" TargetMode="External"/><Relationship Id="rId2" Type="http://schemas.openxmlformats.org/officeDocument/2006/relationships/hyperlink" Target="https://www.fontshare.com/fonts/tek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28" b="-12728"/>
          <a:stretch>
            <a:fillRect/>
          </a:stretch>
        </p:blipFill>
        <p:spPr>
          <a:xfrm>
            <a:off x="6774181" y="190501"/>
            <a:ext cx="2087880" cy="714374"/>
          </a:xfrm>
          <a:prstGeom prst="rect">
            <a:avLst/>
          </a:prstGeom>
        </p:spPr>
      </p:pic>
      <p:sp>
        <p:nvSpPr>
          <p:cNvPr id="225" name="University Communications  |  September 8, 2023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University Communications  |  September 8, 2023</a:t>
            </a:r>
          </a:p>
        </p:txBody>
      </p:sp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Blue Notch Template</a:t>
            </a:r>
          </a:p>
        </p:txBody>
      </p:sp>
      <p:sp>
        <p:nvSpPr>
          <p:cNvPr id="227" name="Read on for tips on how to use this template.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Read on for tips on how to use this template.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E2E62CD1-010A-4431-B145-14D6C9D09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CCD29160-AF8B-8582-ACB5-7B148059B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on Multiple Lines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8" name="UCSanDiegoLogo-White.png">
            <a:extLst>
              <a:ext uri="{FF2B5EF4-FFF2-40B4-BE49-F238E27FC236}">
                <a16:creationId xmlns:a16="http://schemas.microsoft.com/office/drawing/2014/main" id="{2C9FF168-4E58-07B2-F397-67484FD27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" t="-3596" r="-477" b="-8436"/>
          <a:stretch>
            <a:fillRect/>
          </a:stretch>
        </p:blipFill>
        <p:spPr>
          <a:xfrm>
            <a:off x="7444740" y="159798"/>
            <a:ext cx="1623060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0" name="UCSanDiegoLogo-White.png">
            <a:extLst>
              <a:ext uri="{FF2B5EF4-FFF2-40B4-BE49-F238E27FC236}">
                <a16:creationId xmlns:a16="http://schemas.microsoft.com/office/drawing/2014/main" id="{FB1105D0-3E56-D8C4-70AE-500556DB6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" t="-3596" r="-477" b="-8436"/>
          <a:stretch>
            <a:fillRect/>
          </a:stretch>
        </p:blipFill>
        <p:spPr>
          <a:xfrm>
            <a:off x="7444740" y="159798"/>
            <a:ext cx="1623060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</a:t>
            </a:r>
            <a:r>
              <a:rPr lang="en-US" dirty="0"/>
              <a:t>Only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UCSD-BrandRefresh-PPTBackgrounds-v4_Blues-NotchTopBottom.png">
            <a:extLst>
              <a:ext uri="{FF2B5EF4-FFF2-40B4-BE49-F238E27FC236}">
                <a16:creationId xmlns:a16="http://schemas.microsoft.com/office/drawing/2014/main" id="{8774BE20-D899-ED14-B14A-9C1D506C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8F3BB2DC-E0EF-0D3C-6D91-D7EFADEC2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" t="-3596" r="-477" b="-8436"/>
          <a:stretch>
            <a:fillRect/>
          </a:stretch>
        </p:blipFill>
        <p:spPr>
          <a:xfrm>
            <a:off x="7444740" y="159798"/>
            <a:ext cx="1623060" cy="488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B84419B6-8968-B3A7-939F-41D30F02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8657C48E-871B-3A81-C06D-A9DFE004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413283AB-E8AB-0246-24E7-2991C81CD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" t="-3596" r="-477" b="-8436"/>
          <a:stretch>
            <a:fillRect/>
          </a:stretch>
        </p:blipFill>
        <p:spPr>
          <a:xfrm>
            <a:off x="7444740" y="159798"/>
            <a:ext cx="1623060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2" t="-21917" r="-1171" b="-7783"/>
          <a:stretch>
            <a:fillRect/>
          </a:stretch>
        </p:blipFill>
        <p:spPr>
          <a:xfrm>
            <a:off x="6690361" y="152400"/>
            <a:ext cx="2232660" cy="762000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2245"/>
          <a:stretch/>
        </p:blipFill>
        <p:spPr>
          <a:xfrm>
            <a:off x="4572000" y="1002172"/>
            <a:ext cx="4572000" cy="3473024"/>
          </a:xfrm>
        </p:spPr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477AB74D-EAE6-7F20-4844-C053C222D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" t="-3596" r="-477" b="-8436"/>
          <a:stretch>
            <a:fillRect/>
          </a:stretch>
        </p:blipFill>
        <p:spPr>
          <a:xfrm>
            <a:off x="7444740" y="159798"/>
            <a:ext cx="1623060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</a:t>
            </a:r>
            <a:r>
              <a:rPr lang="en-US" b="1" dirty="0"/>
              <a:t>Teko</a:t>
            </a:r>
            <a:r>
              <a:rPr lang="en-US" dirty="0"/>
              <a:t> and </a:t>
            </a:r>
            <a:r>
              <a:rPr lang="en-US" b="1" dirty="0"/>
              <a:t>Source Sans 3 </a:t>
            </a:r>
            <a:r>
              <a:rPr lang="en-US" dirty="0"/>
              <a:t>(previously called Sources Sans Pro). Both are approved brand fonts available for free. Teko can be downloaded via </a:t>
            </a:r>
            <a:r>
              <a:rPr lang="en-US" dirty="0">
                <a:hlinkClick r:id="rId2"/>
              </a:rPr>
              <a:t>Fontshare</a:t>
            </a:r>
            <a:r>
              <a:rPr lang="en-US" dirty="0"/>
              <a:t>. Source Sans 3 can be downloaded via </a:t>
            </a:r>
            <a:r>
              <a:rPr lang="en-US" dirty="0">
                <a:hlinkClick r:id="rId3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9" name="UCSD-BrandRefresh-PPTBackgrounds-v4_Blues-NotchTop.png">
            <a:extLst>
              <a:ext uri="{FF2B5EF4-FFF2-40B4-BE49-F238E27FC236}">
                <a16:creationId xmlns:a16="http://schemas.microsoft.com/office/drawing/2014/main" id="{A7BEE877-1ED2-5DE1-F233-A9F35B46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UCSD-BrandRefresh-PPTBackgrounds-v4_Blues-NotchBottom.png">
            <a:extLst>
              <a:ext uri="{FF2B5EF4-FFF2-40B4-BE49-F238E27FC236}">
                <a16:creationId xmlns:a16="http://schemas.microsoft.com/office/drawing/2014/main" id="{2C3AA64C-9642-C764-DD91-6DAFEF1B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with Photo</a:t>
            </a:r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DC0ADCBE-91D9-2E4C-C0AB-F7659FD3F8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28" b="-12728"/>
          <a:stretch>
            <a:fillRect/>
          </a:stretch>
        </p:blipFill>
        <p:spPr>
          <a:xfrm>
            <a:off x="6774181" y="190501"/>
            <a:ext cx="2087880" cy="7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Simple Agenda Title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Notch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B6B1A8"/>
      </a:accent3>
      <a:accent4>
        <a:srgbClr val="00629B"/>
      </a:accent4>
      <a:accent5>
        <a:srgbClr val="00C5D6"/>
      </a:accent5>
      <a:accent6>
        <a:srgbClr val="B6B1A8"/>
      </a:accent6>
      <a:hlink>
        <a:srgbClr val="00629B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1081</Words>
  <Application>Microsoft Macintosh PowerPoint</Application>
  <PresentationFormat>On-screen Show (16:9)</PresentationFormat>
  <Paragraphs>135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Source Sans 3</vt:lpstr>
      <vt:lpstr>Source Sans 3 Regular</vt:lpstr>
      <vt:lpstr>Source Sans 3 SemiBold</vt:lpstr>
      <vt:lpstr>Teko</vt:lpstr>
      <vt:lpstr>Teko Medium</vt:lpstr>
      <vt:lpstr>Teko Regular</vt:lpstr>
      <vt:lpstr>21_BasicWhite</vt:lpstr>
      <vt:lpstr>Blue Notch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28</cp:revision>
  <dcterms:modified xsi:type="dcterms:W3CDTF">2026-01-31T01:21:03Z</dcterms:modified>
</cp:coreProperties>
</file>