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803" r:id="rId5"/>
    <p:sldMasterId id="2147483755" r:id="rId6"/>
    <p:sldMasterId id="2147483739" r:id="rId7"/>
    <p:sldMasterId id="2147483709" r:id="rId8"/>
  </p:sldMasterIdLst>
  <p:notesMasterIdLst>
    <p:notesMasterId r:id="rId21"/>
  </p:notesMasterIdLst>
  <p:handoutMasterIdLst>
    <p:handoutMasterId r:id="rId22"/>
  </p:handoutMasterIdLst>
  <p:sldIdLst>
    <p:sldId id="274" r:id="rId9"/>
    <p:sldId id="276" r:id="rId10"/>
    <p:sldId id="275" r:id="rId11"/>
    <p:sldId id="277" r:id="rId12"/>
    <p:sldId id="288" r:id="rId13"/>
    <p:sldId id="279" r:id="rId14"/>
    <p:sldId id="281" r:id="rId15"/>
    <p:sldId id="291" r:id="rId16"/>
    <p:sldId id="289" r:id="rId17"/>
    <p:sldId id="284" r:id="rId18"/>
    <p:sldId id="286" r:id="rId19"/>
    <p:sldId id="290" r:id="rId20"/>
  </p:sldIdLst>
  <p:sldSz cx="9144000" cy="5143500" type="screen16x9"/>
  <p:notesSz cx="6858000" cy="9144000"/>
  <p:defaultTextStyle>
    <a:defPPr>
      <a:defRPr lang="en-US"/>
    </a:defPPr>
    <a:lvl1pPr marL="0" algn="l" defTabSz="4571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3" algn="l" defTabSz="4571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6" algn="l" defTabSz="4571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9" algn="l" defTabSz="4571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33" algn="l" defTabSz="4571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65" algn="l" defTabSz="4571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98" algn="l" defTabSz="4571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32" algn="l" defTabSz="4571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65" algn="l" defTabSz="4571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92"/>
    <a:srgbClr val="13294A"/>
    <a:srgbClr val="FFFFFF"/>
    <a:srgbClr val="13294B"/>
    <a:srgbClr val="182B2B"/>
    <a:srgbClr val="005783"/>
    <a:srgbClr val="007DBA"/>
    <a:srgbClr val="006A96"/>
    <a:srgbClr val="FC8900"/>
    <a:srgbClr val="F3E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50" autoAdjust="0"/>
    <p:restoredTop sz="96405"/>
  </p:normalViewPr>
  <p:slideViewPr>
    <p:cSldViewPr snapToGrid="0" snapToObjects="1">
      <p:cViewPr varScale="1">
        <p:scale>
          <a:sx n="170" d="100"/>
          <a:sy n="170" d="100"/>
        </p:scale>
        <p:origin x="976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116" d="100"/>
          <a:sy n="116" d="100"/>
        </p:scale>
        <p:origin x="120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BE038-4255-6241-B9FC-03AB87A0C6F7}" type="datetimeFigureOut">
              <a:rPr lang="en-US" smtClean="0">
                <a:latin typeface="Arial"/>
              </a:rPr>
              <a:t>2/2/26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969C6-0B9F-7544-A0A0-9856DF52523E}" type="slidenum">
              <a:rPr lang="en-US" smtClean="0">
                <a:latin typeface="Arial"/>
              </a:r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07711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D0B6771E-1346-9143-B102-CAB35990CCFA}" type="datetimeFigureOut">
              <a:rPr lang="en-US" smtClean="0"/>
              <a:pPr/>
              <a:t>2/2/26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88157673-C51A-5A4F-A267-2EF8B0C08C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8694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33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133" algn="l" defTabSz="457133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266" algn="l" defTabSz="457133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399" algn="l" defTabSz="457133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533" algn="l" defTabSz="457133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5665" algn="l" defTabSz="4571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98" algn="l" defTabSz="4571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32" algn="l" defTabSz="4571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65" algn="l" defTabSz="4571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57673-C51A-5A4F-A267-2EF8B0C08C0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367437"/>
      </p:ext>
    </p:extLst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88697" y="3510479"/>
            <a:ext cx="8573264" cy="1102519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2250"/>
              </a:lnSpc>
              <a:defRPr sz="2700" b="1" cap="all" baseline="0">
                <a:solidFill>
                  <a:srgbClr val="006C92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697" y="4722645"/>
            <a:ext cx="8573264" cy="34430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350"/>
              </a:lnSpc>
              <a:buNone/>
              <a:defRPr sz="1500" baseline="0">
                <a:solidFill>
                  <a:srgbClr val="006C92"/>
                </a:solidFill>
                <a:latin typeface="+mj-lt"/>
              </a:defRPr>
            </a:lvl1pPr>
            <a:lvl2pPr marL="257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2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9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0C16DC-C71E-8649-8E0C-DAF9FD6ADB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514600" y="1754823"/>
            <a:ext cx="4114800" cy="124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518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952093-ADFE-70BB-D5C9-970F9745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72C8-2B61-E745-AD14-9C1B5C6DDFAB}" type="datetimeFigureOut">
              <a:rPr lang="en-US" smtClean="0"/>
              <a:t>2/2/26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07B85-304C-CE32-EBC6-6EEE3BA48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B9DDC9-FB68-6B09-2440-EBC9C7614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0C2E2-DC23-7A4A-9035-0E624EA57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26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69A7A-A816-DF29-62BA-5B68102C6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2CAA5-F876-A3AD-BCCE-37F8469B1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2210E1-A08A-4AAC-4FB5-606ED3BB5D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519B75-E527-0672-1B08-E7DC2551C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72C8-2B61-E745-AD14-9C1B5C6DDFAB}" type="datetimeFigureOut">
              <a:rPr lang="en-US" smtClean="0"/>
              <a:t>2/2/26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04B302-6AC3-6117-FE87-55B3FBFA0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1554C9-90E2-7E6C-9E6E-0F4159972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0C2E2-DC23-7A4A-9035-0E624EA57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12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C8791-2945-5BB8-D1DA-8F91C2DA2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CD63B3-7645-4826-3CE2-5BF94053F5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8302AC-1684-83AB-5290-5FF224D61F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BA11A4-BD35-F008-0A7F-58CB9C804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72C8-2B61-E745-AD14-9C1B5C6DDFAB}" type="datetimeFigureOut">
              <a:rPr lang="en-US" smtClean="0"/>
              <a:t>2/2/26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2E6069-7498-69D4-6A74-BFBAEC419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05C56B-8E7D-78EF-4677-F8C0B7258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0C2E2-DC23-7A4A-9035-0E624EA57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658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7A4BE-682A-1642-DD02-4D139BE5A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E594BA-A8A6-AD6B-F80B-0CDABC743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3F832-BF89-ED59-E51B-A7723466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72C8-2B61-E745-AD14-9C1B5C6DDFAB}" type="datetimeFigureOut">
              <a:rPr lang="en-US" smtClean="0"/>
              <a:t>2/2/26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E4F1F-2F68-0DB2-2AC4-D36C4BC3E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6B340-6184-636C-E16A-E4265D0F5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0C2E2-DC23-7A4A-9035-0E624EA57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30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612095-099F-A15F-984B-387E924CD6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430C8B-7949-9619-34E9-8BF7B62BBA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4CDC04-BABE-4073-7636-D14D8D284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72C8-2B61-E745-AD14-9C1B5C6DDFAB}" type="datetimeFigureOut">
              <a:rPr lang="en-US" smtClean="0"/>
              <a:t>2/2/26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F6C2D-E58D-E05C-3189-F1E603824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EDD67-EA51-9758-2585-290F99738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0C2E2-DC23-7A4A-9035-0E624EA57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99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88697" y="1487385"/>
            <a:ext cx="8573264" cy="1496592"/>
          </a:xfrm>
          <a:prstGeom prst="rect">
            <a:avLst/>
          </a:prstGeom>
        </p:spPr>
        <p:txBody>
          <a:bodyPr lIns="0" tIns="0" rIns="0" bIns="0" anchor="b" anchorCtr="1">
            <a:noAutofit/>
          </a:bodyPr>
          <a:lstStyle>
            <a:lvl1pPr algn="ctr">
              <a:lnSpc>
                <a:spcPts val="2850"/>
              </a:lnSpc>
              <a:defRPr sz="3300" b="1" cap="all" baseline="0">
                <a:solidFill>
                  <a:srgbClr val="006C92"/>
                </a:solidFill>
                <a:latin typeface="calibri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697" y="3029822"/>
            <a:ext cx="8573264" cy="1465338"/>
          </a:xfrm>
          <a:prstGeom prst="rect">
            <a:avLst/>
          </a:prstGeom>
        </p:spPr>
        <p:txBody>
          <a:bodyPr lIns="0" tIns="0" rIns="0" bIns="0" anchor="t" anchorCtr="1">
            <a:noAutofit/>
          </a:bodyPr>
          <a:lstStyle>
            <a:lvl1pPr marL="0" indent="0" algn="ctr">
              <a:lnSpc>
                <a:spcPts val="1350"/>
              </a:lnSpc>
              <a:spcBef>
                <a:spcPts val="0"/>
              </a:spcBef>
              <a:buNone/>
              <a:defRPr sz="1500" baseline="0">
                <a:solidFill>
                  <a:srgbClr val="006C92"/>
                </a:solidFill>
                <a:latin typeface="Calibri" charset="0"/>
              </a:defRPr>
            </a:lvl1pPr>
            <a:lvl2pPr marL="257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2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9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1EE2EE-0F44-5A4D-91B7-D4EBB0BC1A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9659" y="280545"/>
            <a:ext cx="1828800" cy="55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350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1 - Dark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88697" y="1487385"/>
            <a:ext cx="8573264" cy="1496592"/>
          </a:xfrm>
          <a:prstGeom prst="rect">
            <a:avLst/>
          </a:prstGeom>
        </p:spPr>
        <p:txBody>
          <a:bodyPr lIns="0" tIns="0" rIns="0" bIns="0" anchor="b" anchorCtr="1">
            <a:noAutofit/>
          </a:bodyPr>
          <a:lstStyle>
            <a:lvl1pPr algn="ctr">
              <a:lnSpc>
                <a:spcPts val="2850"/>
              </a:lnSpc>
              <a:defRPr sz="3300" b="1" cap="all" baseline="0">
                <a:solidFill>
                  <a:srgbClr val="FFFFFF"/>
                </a:solidFill>
                <a:latin typeface="calibri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697" y="3029822"/>
            <a:ext cx="8573264" cy="1465338"/>
          </a:xfrm>
          <a:prstGeom prst="rect">
            <a:avLst/>
          </a:prstGeom>
        </p:spPr>
        <p:txBody>
          <a:bodyPr lIns="0" tIns="0" rIns="0" bIns="0" anchor="t" anchorCtr="1">
            <a:noAutofit/>
          </a:bodyPr>
          <a:lstStyle>
            <a:lvl1pPr marL="0" indent="0" algn="ctr">
              <a:lnSpc>
                <a:spcPts val="1350"/>
              </a:lnSpc>
              <a:spcBef>
                <a:spcPts val="0"/>
              </a:spcBef>
              <a:buNone/>
              <a:defRPr sz="1500" baseline="0">
                <a:solidFill>
                  <a:srgbClr val="FFFFFF"/>
                </a:solidFill>
                <a:latin typeface="Calibri" charset="0"/>
              </a:defRPr>
            </a:lvl1pPr>
            <a:lvl2pPr marL="257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2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9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6EE494-6507-3744-BEEA-A84B240555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9659" y="280545"/>
            <a:ext cx="1828800" cy="55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65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1 - Light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88697" y="1487385"/>
            <a:ext cx="8573264" cy="1496592"/>
          </a:xfrm>
          <a:prstGeom prst="rect">
            <a:avLst/>
          </a:prstGeom>
        </p:spPr>
        <p:txBody>
          <a:bodyPr lIns="0" tIns="0" rIns="0" bIns="0" anchor="b" anchorCtr="1">
            <a:noAutofit/>
          </a:bodyPr>
          <a:lstStyle>
            <a:lvl1pPr algn="ctr">
              <a:lnSpc>
                <a:spcPts val="2850"/>
              </a:lnSpc>
              <a:defRPr sz="3300" b="1" cap="all" baseline="0">
                <a:solidFill>
                  <a:srgbClr val="FFFFFF"/>
                </a:solidFill>
                <a:latin typeface="calibri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697" y="3029822"/>
            <a:ext cx="8573264" cy="1465338"/>
          </a:xfrm>
          <a:prstGeom prst="rect">
            <a:avLst/>
          </a:prstGeom>
        </p:spPr>
        <p:txBody>
          <a:bodyPr lIns="0" tIns="0" rIns="0" bIns="0" anchor="t" anchorCtr="1">
            <a:noAutofit/>
          </a:bodyPr>
          <a:lstStyle>
            <a:lvl1pPr marL="0" indent="0" algn="ctr">
              <a:lnSpc>
                <a:spcPts val="1350"/>
              </a:lnSpc>
              <a:spcBef>
                <a:spcPts val="0"/>
              </a:spcBef>
              <a:buNone/>
              <a:defRPr sz="1500" baseline="0">
                <a:solidFill>
                  <a:srgbClr val="FFFFFF"/>
                </a:solidFill>
                <a:latin typeface="Calibri" charset="0"/>
              </a:defRPr>
            </a:lvl1pPr>
            <a:lvl2pPr marL="257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2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9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5D5D10-BDDD-5148-BA82-9500AA760F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9659" y="280545"/>
            <a:ext cx="1828800" cy="55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60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58815" y="1383672"/>
            <a:ext cx="8407986" cy="110251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2250"/>
              </a:lnSpc>
              <a:defRPr sz="3300" b="1" cap="all" baseline="0">
                <a:solidFill>
                  <a:srgbClr val="006A9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815" y="2595839"/>
            <a:ext cx="8407986" cy="15189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350"/>
              </a:lnSpc>
              <a:buNone/>
              <a:defRPr sz="1500" baseline="0">
                <a:solidFill>
                  <a:srgbClr val="006A96"/>
                </a:solidFill>
              </a:defRPr>
            </a:lvl1pPr>
            <a:lvl2pPr marL="257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2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9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9D58BA-A64A-7945-A94E-97EBBF7DE1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938001" y="4336300"/>
            <a:ext cx="1828800" cy="55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287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2 - Dark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58815" y="1383672"/>
            <a:ext cx="8407986" cy="110251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2250"/>
              </a:lnSpc>
              <a:defRPr sz="33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815" y="2595839"/>
            <a:ext cx="8407986" cy="15189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350"/>
              </a:lnSpc>
              <a:buNone/>
              <a:defRPr sz="1500" baseline="0">
                <a:solidFill>
                  <a:schemeClr val="bg1"/>
                </a:solidFill>
              </a:defRPr>
            </a:lvl1pPr>
            <a:lvl2pPr marL="257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2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9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15A4F6-EDE7-B548-B3D3-82E47262B9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938001" y="4336300"/>
            <a:ext cx="1828800" cy="55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400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Dark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7958393-D2D2-E64B-B31F-70B21ECADE2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697" y="3510479"/>
            <a:ext cx="8573264" cy="1102519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2250"/>
              </a:lnSpc>
              <a:defRPr sz="27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994D3E2-0DC9-704F-BF89-1E46AD8573C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697" y="4722645"/>
            <a:ext cx="8573264" cy="34430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350"/>
              </a:lnSpc>
              <a:buNone/>
              <a:defRPr sz="1500" baseline="0">
                <a:solidFill>
                  <a:schemeClr val="bg1"/>
                </a:solidFill>
                <a:latin typeface="+mj-lt"/>
              </a:defRPr>
            </a:lvl1pPr>
            <a:lvl2pPr marL="257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2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9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2AE1BA-D02F-B545-8298-0795F7D889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514600" y="1754823"/>
            <a:ext cx="4114800" cy="124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861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 - Light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58815" y="1383672"/>
            <a:ext cx="8407986" cy="110251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2250"/>
              </a:lnSpc>
              <a:defRPr sz="33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815" y="2595839"/>
            <a:ext cx="8407986" cy="15189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350"/>
              </a:lnSpc>
              <a:buNone/>
              <a:defRPr sz="1500" baseline="0">
                <a:solidFill>
                  <a:schemeClr val="bg1"/>
                </a:solidFill>
              </a:defRPr>
            </a:lvl1pPr>
            <a:lvl2pPr marL="257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2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9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89D892-F3E2-A845-A2C9-2C4E1B791E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938001" y="4336300"/>
            <a:ext cx="1828800" cy="55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563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" y="2"/>
            <a:ext cx="4570833" cy="5142075"/>
          </a:xfrm>
          <a:blipFill rotWithShape="1">
            <a:blip r:embed="rId3"/>
            <a:stretch>
              <a:fillRect/>
            </a:stretch>
          </a:blipFill>
        </p:spPr>
        <p:txBody>
          <a:bodyPr tIns="451805" anchor="ctr" anchorCtr="0">
            <a:noAutofit/>
          </a:bodyPr>
          <a:lstStyle>
            <a:lvl1pPr marL="0" indent="0" algn="ctr">
              <a:buNone/>
              <a:defRPr sz="731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Arial"/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869706" y="194620"/>
            <a:ext cx="4376661" cy="1179464"/>
          </a:xfrm>
          <a:solidFill>
            <a:schemeClr val="bg1"/>
          </a:solidFill>
        </p:spPr>
        <p:txBody>
          <a:bodyPr lIns="182880" tIns="182880" rIns="274320" bIns="182880" anchor="ctr" anchorCtr="0">
            <a:noAutofit/>
          </a:bodyPr>
          <a:lstStyle>
            <a:lvl1pPr algn="l">
              <a:lnSpc>
                <a:spcPts val="2250"/>
              </a:lnSpc>
              <a:defRPr sz="2400" b="1" baseline="0">
                <a:solidFill>
                  <a:srgbClr val="006C9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1" hasCustomPrompt="1"/>
          </p:nvPr>
        </p:nvSpPr>
        <p:spPr>
          <a:xfrm>
            <a:off x="5048410" y="1504150"/>
            <a:ext cx="3766584" cy="3417474"/>
          </a:xfrm>
        </p:spPr>
        <p:txBody>
          <a:bodyPr lIns="0" tIns="0" rIns="0" bIns="0"/>
          <a:lstStyle>
            <a:lvl1pPr marL="257175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 charset="0"/>
              <a:buChar char="•"/>
              <a:defRPr sz="1500">
                <a:solidFill>
                  <a:schemeClr val="bg1"/>
                </a:solidFill>
              </a:defRPr>
            </a:lvl1pPr>
            <a:lvl2pPr marL="514302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 charset="0"/>
              <a:buChar char="•"/>
              <a:defRPr sz="1500">
                <a:solidFill>
                  <a:schemeClr val="bg1"/>
                </a:solidFill>
              </a:defRPr>
            </a:lvl2pPr>
            <a:lvl3pPr marL="771432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 charset="0"/>
              <a:buChar char="•"/>
              <a:defRPr sz="1500">
                <a:solidFill>
                  <a:schemeClr val="bg1"/>
                </a:solidFill>
              </a:defRPr>
            </a:lvl3pPr>
            <a:lvl4pPr marL="1028560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 charset="0"/>
              <a:buChar char="•"/>
              <a:defRPr sz="1500">
                <a:solidFill>
                  <a:schemeClr val="bg1"/>
                </a:solidFill>
              </a:defRPr>
            </a:lvl4pPr>
            <a:lvl5pPr marL="1285688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 charset="0"/>
              <a:buChar char="•"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67640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/>
          <p:cNvSpPr>
            <a:spLocks noGrp="1" noChangeAspect="1"/>
          </p:cNvSpPr>
          <p:nvPr>
            <p:ph type="pic" sz="quarter" idx="10"/>
          </p:nvPr>
        </p:nvSpPr>
        <p:spPr bwMode="ltGray">
          <a:xfrm>
            <a:off x="6" y="2"/>
            <a:ext cx="4570833" cy="5142075"/>
          </a:xfrm>
          <a:prstGeom prst="rect">
            <a:avLst/>
          </a:prstGeom>
          <a:noFill/>
        </p:spPr>
        <p:txBody>
          <a:bodyPr tIns="451805" anchor="ctr" anchorCtr="0">
            <a:noAutofit/>
          </a:bodyPr>
          <a:lstStyle>
            <a:lvl1pPr marL="0" indent="0" algn="ctr">
              <a:buNone/>
              <a:defRPr sz="731" b="1" cap="none" baseline="0">
                <a:solidFill>
                  <a:srgbClr val="006A96"/>
                </a:solidFill>
                <a:latin typeface="Arial"/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869706" y="194620"/>
            <a:ext cx="4376661" cy="1179464"/>
          </a:xfrm>
          <a:prstGeom prst="rect">
            <a:avLst/>
          </a:prstGeom>
          <a:solidFill>
            <a:srgbClr val="006C92"/>
          </a:solidFill>
        </p:spPr>
        <p:txBody>
          <a:bodyPr lIns="182880" tIns="182880" rIns="274320" bIns="182880" anchor="ctr" anchorCtr="0">
            <a:noAutofit/>
          </a:bodyPr>
          <a:lstStyle>
            <a:lvl1pPr algn="l">
              <a:lnSpc>
                <a:spcPct val="80000"/>
              </a:lnSpc>
              <a:defRPr sz="2100" b="0" spc="-75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5048410" y="1619250"/>
            <a:ext cx="3766584" cy="3302373"/>
          </a:xfrm>
          <a:prstGeom prst="rect">
            <a:avLst/>
          </a:prstGeom>
        </p:spPr>
        <p:txBody>
          <a:bodyPr lIns="0" tIns="0" rIns="0" bIns="0"/>
          <a:lstStyle>
            <a:lvl1pPr marL="257175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Font typeface="Arial" panose="020B0604020202020204" pitchFamily="34" charset="0"/>
              <a:buChar char="•"/>
              <a:defRPr sz="1500" spc="-23" baseline="0">
                <a:solidFill>
                  <a:srgbClr val="006C92"/>
                </a:solidFill>
              </a:defRPr>
            </a:lvl1pPr>
            <a:lvl2pPr marL="514302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Font typeface="Arial" panose="020B0604020202020204" pitchFamily="34" charset="0"/>
              <a:buChar char="•"/>
              <a:defRPr sz="1350" spc="-23" baseline="0">
                <a:solidFill>
                  <a:srgbClr val="006C92"/>
                </a:solidFill>
              </a:defRPr>
            </a:lvl2pPr>
            <a:lvl3pPr marL="771432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Font typeface="Arial" panose="020B0604020202020204" pitchFamily="34" charset="0"/>
              <a:buChar char="•"/>
              <a:defRPr sz="1200" spc="-23" baseline="0">
                <a:solidFill>
                  <a:srgbClr val="006C92"/>
                </a:solidFill>
              </a:defRPr>
            </a:lvl3pPr>
            <a:lvl4pPr marL="1028560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Font typeface="Arial" panose="020B0604020202020204" pitchFamily="34" charset="0"/>
              <a:buChar char="•"/>
              <a:defRPr sz="1200" spc="-23" baseline="0">
                <a:solidFill>
                  <a:srgbClr val="006C92"/>
                </a:solidFill>
              </a:defRPr>
            </a:lvl4pPr>
            <a:lvl5pPr marL="1285688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Font typeface="Arial" panose="020B0604020202020204" pitchFamily="34" charset="0"/>
              <a:buChar char="•"/>
              <a:defRPr sz="1200" spc="-23" baseline="0">
                <a:solidFill>
                  <a:srgbClr val="006C9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24141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 1 - Dark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" y="2"/>
            <a:ext cx="4570833" cy="5142075"/>
          </a:xfrm>
          <a:prstGeom prst="rect">
            <a:avLst/>
          </a:prstGeom>
          <a:noFill/>
        </p:spPr>
        <p:txBody>
          <a:bodyPr tIns="451805" anchor="ctr" anchorCtr="0">
            <a:noAutofit/>
          </a:bodyPr>
          <a:lstStyle>
            <a:lvl1pPr marL="0" indent="0" algn="ctr">
              <a:buNone/>
              <a:defRPr sz="731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Arial"/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869706" y="194620"/>
            <a:ext cx="4376661" cy="1179464"/>
          </a:xfrm>
          <a:prstGeom prst="rect">
            <a:avLst/>
          </a:prstGeom>
          <a:solidFill>
            <a:schemeClr val="bg1"/>
          </a:solidFill>
        </p:spPr>
        <p:txBody>
          <a:bodyPr lIns="182880" tIns="182880" rIns="274320" bIns="182880" anchor="ctr" anchorCtr="0">
            <a:noAutofit/>
          </a:bodyPr>
          <a:lstStyle>
            <a:lvl1pPr algn="l">
              <a:lnSpc>
                <a:spcPct val="80000"/>
              </a:lnSpc>
              <a:defRPr sz="2100" b="0" spc="-75" baseline="0">
                <a:solidFill>
                  <a:srgbClr val="13294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D10EA9-93E6-AD45-A4DD-326CD57EB3C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048410" y="1615440"/>
            <a:ext cx="3766584" cy="3306184"/>
          </a:xfrm>
          <a:prstGeom prst="rect">
            <a:avLst/>
          </a:prstGeom>
        </p:spPr>
        <p:txBody>
          <a:bodyPr lIns="0" tIns="0" rIns="0" bIns="0"/>
          <a:lstStyle>
            <a:lvl1pPr marL="257175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500" spc="-23" baseline="0">
                <a:solidFill>
                  <a:schemeClr val="bg1"/>
                </a:solidFill>
              </a:defRPr>
            </a:lvl1pPr>
            <a:lvl2pPr marL="514302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350" spc="-23" baseline="0">
                <a:solidFill>
                  <a:schemeClr val="bg1"/>
                </a:solidFill>
              </a:defRPr>
            </a:lvl2pPr>
            <a:lvl3pPr marL="771432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 spc="-23" baseline="0">
                <a:solidFill>
                  <a:schemeClr val="bg1"/>
                </a:solidFill>
              </a:defRPr>
            </a:lvl3pPr>
            <a:lvl4pPr marL="1028560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 spc="-23" baseline="0">
                <a:solidFill>
                  <a:schemeClr val="bg1"/>
                </a:solidFill>
              </a:defRPr>
            </a:lvl4pPr>
            <a:lvl5pPr marL="1285688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 spc="-23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9267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 1 - Light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" y="2"/>
            <a:ext cx="4570833" cy="5142075"/>
          </a:xfrm>
          <a:prstGeom prst="rect">
            <a:avLst/>
          </a:prstGeom>
          <a:noFill/>
        </p:spPr>
        <p:txBody>
          <a:bodyPr tIns="451805" anchor="ctr" anchorCtr="0">
            <a:noAutofit/>
          </a:bodyPr>
          <a:lstStyle>
            <a:lvl1pPr marL="0" indent="0" algn="ctr">
              <a:buNone/>
              <a:defRPr sz="731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Arial"/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DF31BE3-DF4B-AD41-99A9-F77FF0A8E6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9706" y="194620"/>
            <a:ext cx="4376661" cy="1179464"/>
          </a:xfrm>
          <a:prstGeom prst="rect">
            <a:avLst/>
          </a:prstGeom>
          <a:solidFill>
            <a:schemeClr val="bg1"/>
          </a:solidFill>
        </p:spPr>
        <p:txBody>
          <a:bodyPr lIns="182880" tIns="182880" rIns="274320" bIns="182880" anchor="ctr" anchorCtr="0">
            <a:noAutofit/>
          </a:bodyPr>
          <a:lstStyle>
            <a:lvl1pPr algn="l">
              <a:lnSpc>
                <a:spcPct val="80000"/>
              </a:lnSpc>
              <a:defRPr sz="2100" b="0" spc="-75" baseline="0">
                <a:solidFill>
                  <a:srgbClr val="006A9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F9FA72D-F985-EE47-A7ED-8EE23B52999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048410" y="1615440"/>
            <a:ext cx="3766584" cy="3306184"/>
          </a:xfrm>
          <a:prstGeom prst="rect">
            <a:avLst/>
          </a:prstGeom>
        </p:spPr>
        <p:txBody>
          <a:bodyPr lIns="0" tIns="0" rIns="0" bIns="0"/>
          <a:lstStyle>
            <a:lvl1pPr marL="257175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500" spc="-23" baseline="0">
                <a:solidFill>
                  <a:schemeClr val="bg1"/>
                </a:solidFill>
              </a:defRPr>
            </a:lvl1pPr>
            <a:lvl2pPr marL="514302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350" spc="-23" baseline="0">
                <a:solidFill>
                  <a:schemeClr val="bg1"/>
                </a:solidFill>
              </a:defRPr>
            </a:lvl2pPr>
            <a:lvl3pPr marL="771432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 spc="-23" baseline="0">
                <a:solidFill>
                  <a:schemeClr val="bg1"/>
                </a:solidFill>
              </a:defRPr>
            </a:lvl3pPr>
            <a:lvl4pPr marL="1028560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 spc="-23" baseline="0">
                <a:solidFill>
                  <a:schemeClr val="bg1"/>
                </a:solidFill>
              </a:defRPr>
            </a:lvl4pPr>
            <a:lvl5pPr marL="1285688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 spc="-23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79117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Righ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4573168" y="2"/>
            <a:ext cx="4570833" cy="5142075"/>
          </a:xfrm>
          <a:prstGeom prst="rect">
            <a:avLst/>
          </a:prstGeom>
          <a:noFill/>
        </p:spPr>
        <p:txBody>
          <a:bodyPr tIns="451805" anchor="ctr" anchorCtr="0">
            <a:noAutofit/>
          </a:bodyPr>
          <a:lstStyle>
            <a:lvl1pPr marL="0" indent="0" algn="ctr">
              <a:buNone/>
              <a:defRPr sz="731" b="1" cap="none" baseline="0">
                <a:solidFill>
                  <a:srgbClr val="006A96"/>
                </a:solidFill>
                <a:latin typeface="Arial"/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86497" y="194620"/>
            <a:ext cx="4376661" cy="1179464"/>
          </a:xfrm>
          <a:prstGeom prst="rect">
            <a:avLst/>
          </a:prstGeom>
          <a:solidFill>
            <a:srgbClr val="006C92"/>
          </a:solidFill>
        </p:spPr>
        <p:txBody>
          <a:bodyPr lIns="457200" tIns="182880" rIns="182880" bIns="182880" anchor="ctr" anchorCtr="0">
            <a:noAutofit/>
          </a:bodyPr>
          <a:lstStyle>
            <a:lvl1pPr algn="l">
              <a:lnSpc>
                <a:spcPct val="80000"/>
              </a:lnSpc>
              <a:defRPr sz="2100" b="0" spc="-38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65760" y="1619250"/>
            <a:ext cx="3924404" cy="3302374"/>
          </a:xfrm>
          <a:prstGeom prst="rect">
            <a:avLst/>
          </a:prstGeom>
        </p:spPr>
        <p:txBody>
          <a:bodyPr lIns="0" tIns="0" rIns="0" bIns="0"/>
          <a:lstStyle>
            <a:lvl1pPr marL="257175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Font typeface="Arial" panose="020B0604020202020204" pitchFamily="34" charset="0"/>
              <a:buChar char="•"/>
              <a:defRPr sz="1500" spc="-23" baseline="0">
                <a:solidFill>
                  <a:srgbClr val="006C92"/>
                </a:solidFill>
              </a:defRPr>
            </a:lvl1pPr>
            <a:lvl2pPr marL="514302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Font typeface="Arial" panose="020B0604020202020204" pitchFamily="34" charset="0"/>
              <a:buChar char="•"/>
              <a:defRPr sz="1350" spc="-23" baseline="0">
                <a:solidFill>
                  <a:srgbClr val="006C92"/>
                </a:solidFill>
              </a:defRPr>
            </a:lvl2pPr>
            <a:lvl3pPr marL="771432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Font typeface="Arial" panose="020B0604020202020204" pitchFamily="34" charset="0"/>
              <a:buChar char="•"/>
              <a:defRPr sz="1200" spc="-23" baseline="0">
                <a:solidFill>
                  <a:srgbClr val="006C92"/>
                </a:solidFill>
              </a:defRPr>
            </a:lvl3pPr>
            <a:lvl4pPr marL="1028560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Font typeface="Arial" panose="020B0604020202020204" pitchFamily="34" charset="0"/>
              <a:buChar char="•"/>
              <a:defRPr sz="1200" spc="-23" baseline="0">
                <a:solidFill>
                  <a:srgbClr val="006C92"/>
                </a:solidFill>
              </a:defRPr>
            </a:lvl4pPr>
            <a:lvl5pPr marL="1285688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Font typeface="Arial" panose="020B0604020202020204" pitchFamily="34" charset="0"/>
              <a:buChar char="•"/>
              <a:defRPr sz="1200" spc="-23" baseline="0">
                <a:solidFill>
                  <a:srgbClr val="006C9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12042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Right 1 - Dark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4573168" y="2"/>
            <a:ext cx="4570833" cy="5142075"/>
          </a:xfrm>
          <a:prstGeom prst="rect">
            <a:avLst/>
          </a:prstGeom>
          <a:noFill/>
        </p:spPr>
        <p:txBody>
          <a:bodyPr tIns="451805" anchor="ctr" anchorCtr="0">
            <a:noAutofit/>
          </a:bodyPr>
          <a:lstStyle>
            <a:lvl1pPr marL="0" indent="0" algn="ctr">
              <a:buNone/>
              <a:defRPr sz="731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Arial"/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-86497" y="194620"/>
            <a:ext cx="4376661" cy="1179464"/>
          </a:xfrm>
          <a:prstGeom prst="rect">
            <a:avLst/>
          </a:prstGeom>
          <a:solidFill>
            <a:schemeClr val="bg1"/>
          </a:solidFill>
        </p:spPr>
        <p:txBody>
          <a:bodyPr lIns="457200" tIns="182880" rIns="182880" bIns="182880" anchor="ctr" anchorCtr="0">
            <a:noAutofit/>
          </a:bodyPr>
          <a:lstStyle>
            <a:lvl1pPr algn="l">
              <a:lnSpc>
                <a:spcPts val="2250"/>
              </a:lnSpc>
              <a:defRPr sz="2100" b="0" spc="-75" baseline="0">
                <a:solidFill>
                  <a:srgbClr val="13294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89D6D9A-F278-E340-BFFD-1318A0998E95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65760" y="1615440"/>
            <a:ext cx="3924404" cy="3306184"/>
          </a:xfrm>
          <a:prstGeom prst="rect">
            <a:avLst/>
          </a:prstGeom>
        </p:spPr>
        <p:txBody>
          <a:bodyPr lIns="0" tIns="0" rIns="0" bIns="0"/>
          <a:lstStyle>
            <a:lvl1pPr marL="257175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500" spc="-23" baseline="0">
                <a:solidFill>
                  <a:schemeClr val="bg1"/>
                </a:solidFill>
              </a:defRPr>
            </a:lvl1pPr>
            <a:lvl2pPr marL="514302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350" spc="-23" baseline="0">
                <a:solidFill>
                  <a:schemeClr val="bg1"/>
                </a:solidFill>
              </a:defRPr>
            </a:lvl2pPr>
            <a:lvl3pPr marL="771432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 spc="-23" baseline="0">
                <a:solidFill>
                  <a:schemeClr val="bg1"/>
                </a:solidFill>
              </a:defRPr>
            </a:lvl3pPr>
            <a:lvl4pPr marL="1028560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 spc="-23" baseline="0">
                <a:solidFill>
                  <a:schemeClr val="bg1"/>
                </a:solidFill>
              </a:defRPr>
            </a:lvl4pPr>
            <a:lvl5pPr marL="1285688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 spc="-23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27483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Right 1 - Light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4573168" y="2"/>
            <a:ext cx="4570833" cy="5142075"/>
          </a:xfrm>
          <a:prstGeom prst="rect">
            <a:avLst/>
          </a:prstGeom>
          <a:noFill/>
        </p:spPr>
        <p:txBody>
          <a:bodyPr tIns="451805" anchor="ctr" anchorCtr="0">
            <a:noAutofit/>
          </a:bodyPr>
          <a:lstStyle>
            <a:lvl1pPr marL="0" indent="0" algn="ctr">
              <a:buNone/>
              <a:defRPr sz="731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Arial"/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-86497" y="194620"/>
            <a:ext cx="4376661" cy="1179464"/>
          </a:xfrm>
          <a:prstGeom prst="rect">
            <a:avLst/>
          </a:prstGeom>
          <a:solidFill>
            <a:schemeClr val="bg1"/>
          </a:solidFill>
        </p:spPr>
        <p:txBody>
          <a:bodyPr lIns="457200" tIns="182880" rIns="182880" bIns="182880" anchor="ctr" anchorCtr="0">
            <a:noAutofit/>
          </a:bodyPr>
          <a:lstStyle>
            <a:lvl1pPr algn="l">
              <a:lnSpc>
                <a:spcPts val="2250"/>
              </a:lnSpc>
              <a:defRPr sz="2100" b="0" spc="-75" baseline="0">
                <a:solidFill>
                  <a:srgbClr val="006C9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0ED3E87-899A-A84A-BEC3-34FFF7171A9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65760" y="1615440"/>
            <a:ext cx="3924404" cy="3306184"/>
          </a:xfrm>
          <a:prstGeom prst="rect">
            <a:avLst/>
          </a:prstGeom>
        </p:spPr>
        <p:txBody>
          <a:bodyPr lIns="0" tIns="0" rIns="0" bIns="0"/>
          <a:lstStyle>
            <a:lvl1pPr marL="257175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500" spc="-23" baseline="0">
                <a:solidFill>
                  <a:schemeClr val="bg1"/>
                </a:solidFill>
              </a:defRPr>
            </a:lvl1pPr>
            <a:lvl2pPr marL="514302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350" spc="-23" baseline="0">
                <a:solidFill>
                  <a:schemeClr val="bg1"/>
                </a:solidFill>
              </a:defRPr>
            </a:lvl2pPr>
            <a:lvl3pPr marL="771432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 spc="-23" baseline="0">
                <a:solidFill>
                  <a:schemeClr val="bg1"/>
                </a:solidFill>
              </a:defRPr>
            </a:lvl3pPr>
            <a:lvl4pPr marL="1028560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 spc="-23" baseline="0">
                <a:solidFill>
                  <a:schemeClr val="bg1"/>
                </a:solidFill>
              </a:defRPr>
            </a:lvl4pPr>
            <a:lvl5pPr marL="1285688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 spc="-23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54065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17500" y="1014293"/>
            <a:ext cx="4760913" cy="3872753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sz="788"/>
            </a:lvl1pPr>
            <a:lvl2pPr marL="287877" indent="0">
              <a:buNone/>
              <a:defRPr sz="1744"/>
            </a:lvl2pPr>
            <a:lvl3pPr marL="575753" indent="0">
              <a:buNone/>
              <a:defRPr sz="1519"/>
            </a:lvl3pPr>
            <a:lvl4pPr marL="863632" indent="0">
              <a:buNone/>
              <a:defRPr sz="1238"/>
            </a:lvl4pPr>
            <a:lvl5pPr marL="1151508" indent="0">
              <a:buNone/>
              <a:defRPr sz="1238"/>
            </a:lvl5pPr>
            <a:lvl6pPr marL="1439385" indent="0">
              <a:buNone/>
              <a:defRPr sz="1238"/>
            </a:lvl6pPr>
            <a:lvl7pPr marL="1727263" indent="0">
              <a:buNone/>
              <a:defRPr sz="1238"/>
            </a:lvl7pPr>
            <a:lvl8pPr marL="2015138" indent="0">
              <a:buNone/>
              <a:defRPr sz="1238"/>
            </a:lvl8pPr>
            <a:lvl9pPr marL="2303018" indent="0">
              <a:buNone/>
              <a:defRPr sz="1238"/>
            </a:lvl9pPr>
          </a:lstStyle>
          <a:p>
            <a:r>
              <a:rPr lang="en-US" dirty="0"/>
              <a:t>Drag picture to placeholder </a:t>
            </a:r>
            <a:br>
              <a:rPr lang="en-US" dirty="0"/>
            </a:br>
            <a:r>
              <a:rPr lang="en-US" dirty="0"/>
              <a:t>or click icon to add</a:t>
            </a:r>
            <a:br>
              <a:rPr lang="en-US" dirty="0"/>
            </a:br>
            <a:r>
              <a:rPr lang="en-US" dirty="0"/>
              <a:t>(150 DPI </a:t>
            </a:r>
            <a:r>
              <a:rPr lang="en-US" dirty="0" err="1"/>
              <a:t>PNG</a:t>
            </a:r>
            <a:r>
              <a:rPr lang="en-US" dirty="0"/>
              <a:t> file recommended)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-123568" y="188158"/>
            <a:ext cx="9005882" cy="608855"/>
          </a:xfrm>
          <a:prstGeom prst="rect">
            <a:avLst/>
          </a:prstGeom>
          <a:solidFill>
            <a:srgbClr val="006C92"/>
          </a:solidFill>
        </p:spPr>
        <p:txBody>
          <a:bodyPr lIns="457200" tIns="0" rIns="0" bIns="0" anchor="ctr" anchorCtr="0">
            <a:noAutofit/>
          </a:bodyPr>
          <a:lstStyle>
            <a:lvl1pPr algn="l">
              <a:lnSpc>
                <a:spcPts val="1950"/>
              </a:lnSpc>
              <a:defRPr sz="2100" b="0" cap="none" spc="-75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5293894" y="1014293"/>
            <a:ext cx="3588420" cy="3872753"/>
          </a:xfrm>
          <a:prstGeom prst="rect">
            <a:avLst/>
          </a:prstGeom>
        </p:spPr>
        <p:txBody>
          <a:bodyPr lIns="0" tIns="0" rIns="0" bIns="0"/>
          <a:lstStyle>
            <a:lvl1pPr marL="257175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Font typeface="Arial" panose="020B0604020202020204" pitchFamily="34" charset="0"/>
              <a:buChar char="•"/>
              <a:defRPr sz="1500" spc="-23" baseline="0">
                <a:solidFill>
                  <a:srgbClr val="006C92"/>
                </a:solidFill>
              </a:defRPr>
            </a:lvl1pPr>
            <a:lvl2pPr marL="471440" indent="-214313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Font typeface="Arial" panose="020B0604020202020204" pitchFamily="34" charset="0"/>
              <a:buChar char="•"/>
              <a:defRPr sz="1350" spc="-23" baseline="0">
                <a:solidFill>
                  <a:srgbClr val="006C92"/>
                </a:solidFill>
              </a:defRPr>
            </a:lvl2pPr>
            <a:lvl3pPr marL="728570" indent="-214313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Font typeface="Arial" panose="020B0604020202020204" pitchFamily="34" charset="0"/>
              <a:buChar char="•"/>
              <a:defRPr sz="1200" spc="-23" baseline="0">
                <a:solidFill>
                  <a:srgbClr val="006C92"/>
                </a:solidFill>
              </a:defRPr>
            </a:lvl3pPr>
            <a:lvl4pPr marL="985697" indent="-214313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Font typeface="Arial" panose="020B0604020202020204" pitchFamily="34" charset="0"/>
              <a:buChar char="•"/>
              <a:defRPr sz="1200" spc="-23" baseline="0">
                <a:solidFill>
                  <a:srgbClr val="006C92"/>
                </a:solidFill>
              </a:defRPr>
            </a:lvl4pPr>
            <a:lvl5pPr marL="1242826" indent="-214313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Font typeface="Arial" panose="020B0604020202020204" pitchFamily="34" charset="0"/>
              <a:buChar char="•"/>
              <a:defRPr sz="1200" spc="-23" baseline="0">
                <a:solidFill>
                  <a:srgbClr val="006C9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30511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 2 - Dark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17500" y="1014293"/>
            <a:ext cx="4760913" cy="3872753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sz="788"/>
            </a:lvl1pPr>
            <a:lvl2pPr marL="287877" indent="0">
              <a:buNone/>
              <a:defRPr sz="1744"/>
            </a:lvl2pPr>
            <a:lvl3pPr marL="575753" indent="0">
              <a:buNone/>
              <a:defRPr sz="1519"/>
            </a:lvl3pPr>
            <a:lvl4pPr marL="863632" indent="0">
              <a:buNone/>
              <a:defRPr sz="1238"/>
            </a:lvl4pPr>
            <a:lvl5pPr marL="1151508" indent="0">
              <a:buNone/>
              <a:defRPr sz="1238"/>
            </a:lvl5pPr>
            <a:lvl6pPr marL="1439385" indent="0">
              <a:buNone/>
              <a:defRPr sz="1238"/>
            </a:lvl6pPr>
            <a:lvl7pPr marL="1727263" indent="0">
              <a:buNone/>
              <a:defRPr sz="1238"/>
            </a:lvl7pPr>
            <a:lvl8pPr marL="2015138" indent="0">
              <a:buNone/>
              <a:defRPr sz="1238"/>
            </a:lvl8pPr>
            <a:lvl9pPr marL="2303018" indent="0">
              <a:buNone/>
              <a:defRPr sz="1238"/>
            </a:lvl9pPr>
          </a:lstStyle>
          <a:p>
            <a:r>
              <a:rPr lang="en-US" dirty="0"/>
              <a:t>Drag picture to placeholder </a:t>
            </a:r>
            <a:br>
              <a:rPr lang="en-US" dirty="0"/>
            </a:br>
            <a:r>
              <a:rPr lang="en-US" dirty="0"/>
              <a:t>or click icon to add</a:t>
            </a:r>
            <a:br>
              <a:rPr lang="en-US" dirty="0"/>
            </a:br>
            <a:r>
              <a:rPr lang="en-US" dirty="0"/>
              <a:t>(150 DPI </a:t>
            </a:r>
            <a:r>
              <a:rPr lang="en-US" dirty="0" err="1"/>
              <a:t>PNG</a:t>
            </a:r>
            <a:r>
              <a:rPr lang="en-US" dirty="0"/>
              <a:t> file recommended)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-123568" y="188158"/>
            <a:ext cx="9005882" cy="608855"/>
          </a:xfrm>
          <a:prstGeom prst="rect">
            <a:avLst/>
          </a:prstGeom>
          <a:solidFill>
            <a:schemeClr val="bg1"/>
          </a:solidFill>
        </p:spPr>
        <p:txBody>
          <a:bodyPr lIns="457200" tIns="0" rIns="0" bIns="0" anchor="ctr" anchorCtr="0">
            <a:noAutofit/>
          </a:bodyPr>
          <a:lstStyle>
            <a:lvl1pPr algn="l">
              <a:lnSpc>
                <a:spcPts val="1950"/>
              </a:lnSpc>
              <a:defRPr sz="2100" b="0" cap="none" spc="-75" baseline="0">
                <a:solidFill>
                  <a:srgbClr val="13294A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5293894" y="1014293"/>
            <a:ext cx="3588420" cy="3872753"/>
          </a:xfrm>
          <a:prstGeom prst="rect">
            <a:avLst/>
          </a:prstGeom>
        </p:spPr>
        <p:txBody>
          <a:bodyPr lIns="0" tIns="0" rIns="0" bIns="0"/>
          <a:lstStyle>
            <a:lvl1pPr marL="257175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500" spc="-23" baseline="0">
                <a:solidFill>
                  <a:schemeClr val="bg1"/>
                </a:solidFill>
              </a:defRPr>
            </a:lvl1pPr>
            <a:lvl2pPr marL="514302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350" spc="-23" baseline="0">
                <a:solidFill>
                  <a:schemeClr val="bg1"/>
                </a:solidFill>
              </a:defRPr>
            </a:lvl2pPr>
            <a:lvl3pPr marL="771432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 spc="-23" baseline="0">
                <a:solidFill>
                  <a:schemeClr val="bg1"/>
                </a:solidFill>
              </a:defRPr>
            </a:lvl3pPr>
            <a:lvl4pPr marL="1028560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 spc="-23" baseline="0">
                <a:solidFill>
                  <a:schemeClr val="bg1"/>
                </a:solidFill>
              </a:defRPr>
            </a:lvl4pPr>
            <a:lvl5pPr marL="1285688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 spc="-23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3237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ight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2F471167-8EAF-3948-8B36-E6187C8977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697" y="3510479"/>
            <a:ext cx="8573264" cy="1102519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2250"/>
              </a:lnSpc>
              <a:defRPr sz="27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CBE995F6-7FAD-574A-A6B9-E491E0777FD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697" y="4722645"/>
            <a:ext cx="8573264" cy="34430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350"/>
              </a:lnSpc>
              <a:buNone/>
              <a:defRPr sz="1500" baseline="0">
                <a:solidFill>
                  <a:schemeClr val="bg1"/>
                </a:solidFill>
                <a:latin typeface="+mj-lt"/>
              </a:defRPr>
            </a:lvl1pPr>
            <a:lvl2pPr marL="257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2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9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C29CFD-DF6B-4D47-BC93-99B4E20723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514600" y="1754823"/>
            <a:ext cx="4114800" cy="124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1812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 2 - Light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17500" y="1014293"/>
            <a:ext cx="4760913" cy="3872753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sz="788"/>
            </a:lvl1pPr>
            <a:lvl2pPr marL="287877" indent="0">
              <a:buNone/>
              <a:defRPr sz="1744"/>
            </a:lvl2pPr>
            <a:lvl3pPr marL="575753" indent="0">
              <a:buNone/>
              <a:defRPr sz="1519"/>
            </a:lvl3pPr>
            <a:lvl4pPr marL="863632" indent="0">
              <a:buNone/>
              <a:defRPr sz="1238"/>
            </a:lvl4pPr>
            <a:lvl5pPr marL="1151508" indent="0">
              <a:buNone/>
              <a:defRPr sz="1238"/>
            </a:lvl5pPr>
            <a:lvl6pPr marL="1439385" indent="0">
              <a:buNone/>
              <a:defRPr sz="1238"/>
            </a:lvl6pPr>
            <a:lvl7pPr marL="1727263" indent="0">
              <a:buNone/>
              <a:defRPr sz="1238"/>
            </a:lvl7pPr>
            <a:lvl8pPr marL="2015138" indent="0">
              <a:buNone/>
              <a:defRPr sz="1238"/>
            </a:lvl8pPr>
            <a:lvl9pPr marL="2303018" indent="0">
              <a:buNone/>
              <a:defRPr sz="1238"/>
            </a:lvl9pPr>
          </a:lstStyle>
          <a:p>
            <a:r>
              <a:rPr lang="en-US" dirty="0"/>
              <a:t>Drag picture to placeholder </a:t>
            </a:r>
            <a:br>
              <a:rPr lang="en-US" dirty="0"/>
            </a:br>
            <a:r>
              <a:rPr lang="en-US" dirty="0"/>
              <a:t>or click icon to add</a:t>
            </a:r>
            <a:br>
              <a:rPr lang="en-US" dirty="0"/>
            </a:br>
            <a:r>
              <a:rPr lang="en-US" dirty="0"/>
              <a:t>(150 DPI </a:t>
            </a:r>
            <a:r>
              <a:rPr lang="en-US" dirty="0" err="1"/>
              <a:t>PNG</a:t>
            </a:r>
            <a:r>
              <a:rPr lang="en-US" dirty="0"/>
              <a:t> file recommended)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D2B7510-308C-5C4C-847A-841161FD0D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293894" y="1014293"/>
            <a:ext cx="3588420" cy="3872753"/>
          </a:xfrm>
          <a:prstGeom prst="rect">
            <a:avLst/>
          </a:prstGeom>
        </p:spPr>
        <p:txBody>
          <a:bodyPr lIns="0" tIns="0" rIns="0" bIns="0"/>
          <a:lstStyle>
            <a:lvl1pPr marL="257175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500" spc="-23" baseline="0">
                <a:solidFill>
                  <a:schemeClr val="bg1"/>
                </a:solidFill>
              </a:defRPr>
            </a:lvl1pPr>
            <a:lvl2pPr marL="514302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350" spc="-23" baseline="0">
                <a:solidFill>
                  <a:schemeClr val="bg1"/>
                </a:solidFill>
              </a:defRPr>
            </a:lvl2pPr>
            <a:lvl3pPr marL="771432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 spc="-23" baseline="0">
                <a:solidFill>
                  <a:schemeClr val="bg1"/>
                </a:solidFill>
              </a:defRPr>
            </a:lvl3pPr>
            <a:lvl4pPr marL="1028560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 spc="-23" baseline="0">
                <a:solidFill>
                  <a:schemeClr val="bg1"/>
                </a:solidFill>
              </a:defRPr>
            </a:lvl4pPr>
            <a:lvl5pPr marL="1285688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 spc="-23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FE7169A-2786-D04D-93CF-5BE717C5E4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23568" y="188158"/>
            <a:ext cx="9005882" cy="608855"/>
          </a:xfrm>
          <a:prstGeom prst="rect">
            <a:avLst/>
          </a:prstGeom>
          <a:solidFill>
            <a:schemeClr val="bg1"/>
          </a:solidFill>
        </p:spPr>
        <p:txBody>
          <a:bodyPr lIns="457200" tIns="0" rIns="0" bIns="0" anchor="ctr" anchorCtr="0">
            <a:noAutofit/>
          </a:bodyPr>
          <a:lstStyle>
            <a:lvl1pPr algn="l">
              <a:lnSpc>
                <a:spcPts val="1950"/>
              </a:lnSpc>
              <a:defRPr sz="2100" b="0" cap="none" spc="-75" baseline="0">
                <a:solidFill>
                  <a:srgbClr val="006A9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326427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Righ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149207" y="1014293"/>
            <a:ext cx="4733107" cy="3872753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sz="788"/>
            </a:lvl1pPr>
            <a:lvl2pPr marL="287877" indent="0">
              <a:buNone/>
              <a:defRPr sz="1744"/>
            </a:lvl2pPr>
            <a:lvl3pPr marL="575753" indent="0">
              <a:buNone/>
              <a:defRPr sz="1519"/>
            </a:lvl3pPr>
            <a:lvl4pPr marL="863632" indent="0">
              <a:buNone/>
              <a:defRPr sz="1238"/>
            </a:lvl4pPr>
            <a:lvl5pPr marL="1151508" indent="0">
              <a:buNone/>
              <a:defRPr sz="1238"/>
            </a:lvl5pPr>
            <a:lvl6pPr marL="1439385" indent="0">
              <a:buNone/>
              <a:defRPr sz="1238"/>
            </a:lvl6pPr>
            <a:lvl7pPr marL="1727263" indent="0">
              <a:buNone/>
              <a:defRPr sz="1238"/>
            </a:lvl7pPr>
            <a:lvl8pPr marL="2015138" indent="0">
              <a:buNone/>
              <a:defRPr sz="1238"/>
            </a:lvl8pPr>
            <a:lvl9pPr marL="2303018" indent="0">
              <a:buNone/>
              <a:defRPr sz="1238"/>
            </a:lvl9pPr>
          </a:lstStyle>
          <a:p>
            <a:r>
              <a:rPr lang="en-US" dirty="0"/>
              <a:t>Drag picture to placeholder </a:t>
            </a:r>
            <a:br>
              <a:rPr lang="en-US" dirty="0"/>
            </a:br>
            <a:r>
              <a:rPr lang="en-US" dirty="0"/>
              <a:t>or click icon to add</a:t>
            </a:r>
            <a:br>
              <a:rPr lang="en-US" dirty="0"/>
            </a:br>
            <a:r>
              <a:rPr lang="en-US" dirty="0"/>
              <a:t>(150 DPI </a:t>
            </a:r>
            <a:r>
              <a:rPr lang="en-US" dirty="0" err="1"/>
              <a:t>PNG</a:t>
            </a:r>
            <a:r>
              <a:rPr lang="en-US" dirty="0"/>
              <a:t> file recommended)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-123568" y="188158"/>
            <a:ext cx="9005882" cy="608855"/>
          </a:xfrm>
          <a:prstGeom prst="rect">
            <a:avLst/>
          </a:prstGeom>
          <a:solidFill>
            <a:srgbClr val="006C92"/>
          </a:solidFill>
        </p:spPr>
        <p:txBody>
          <a:bodyPr lIns="457200" tIns="0" rIns="0" bIns="0" anchor="ctr" anchorCtr="0">
            <a:normAutofit/>
          </a:bodyPr>
          <a:lstStyle>
            <a:lvl1pPr algn="l">
              <a:lnSpc>
                <a:spcPts val="1950"/>
              </a:lnSpc>
              <a:defRPr sz="2100" b="0" cap="none" spc="-75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46509" y="1014293"/>
            <a:ext cx="3588420" cy="3872753"/>
          </a:xfrm>
          <a:prstGeom prst="rect">
            <a:avLst/>
          </a:prstGeom>
        </p:spPr>
        <p:txBody>
          <a:bodyPr lIns="0" tIns="0" rIns="0" bIns="0"/>
          <a:lstStyle>
            <a:lvl1pPr marL="257175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Font typeface="Arial" panose="020B0604020202020204" pitchFamily="34" charset="0"/>
              <a:buChar char="•"/>
              <a:defRPr sz="1500" spc="-23" baseline="0">
                <a:solidFill>
                  <a:srgbClr val="006C92"/>
                </a:solidFill>
              </a:defRPr>
            </a:lvl1pPr>
            <a:lvl2pPr marL="514302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Font typeface="Arial" panose="020B0604020202020204" pitchFamily="34" charset="0"/>
              <a:buChar char="•"/>
              <a:defRPr sz="1350" spc="-23" baseline="0">
                <a:solidFill>
                  <a:srgbClr val="006C92"/>
                </a:solidFill>
              </a:defRPr>
            </a:lvl2pPr>
            <a:lvl3pPr marL="771432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Font typeface="Arial" panose="020B0604020202020204" pitchFamily="34" charset="0"/>
              <a:buChar char="•"/>
              <a:defRPr sz="1200" spc="-23" baseline="0">
                <a:solidFill>
                  <a:srgbClr val="006C92"/>
                </a:solidFill>
              </a:defRPr>
            </a:lvl3pPr>
            <a:lvl4pPr marL="1028560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Font typeface="Arial" panose="020B0604020202020204" pitchFamily="34" charset="0"/>
              <a:buChar char="•"/>
              <a:defRPr sz="1200" spc="-23" baseline="0">
                <a:solidFill>
                  <a:srgbClr val="006C92"/>
                </a:solidFill>
              </a:defRPr>
            </a:lvl4pPr>
            <a:lvl5pPr marL="1285688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Font typeface="Arial" panose="020B0604020202020204" pitchFamily="34" charset="0"/>
              <a:buChar char="•"/>
              <a:defRPr sz="1200" spc="-23" baseline="0">
                <a:solidFill>
                  <a:srgbClr val="006C9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9905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Right 2 - Dark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149207" y="1025819"/>
            <a:ext cx="4700588" cy="3863822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sz="788"/>
            </a:lvl1pPr>
            <a:lvl2pPr marL="287877" indent="0">
              <a:buNone/>
              <a:defRPr sz="1744"/>
            </a:lvl2pPr>
            <a:lvl3pPr marL="575753" indent="0">
              <a:buNone/>
              <a:defRPr sz="1519"/>
            </a:lvl3pPr>
            <a:lvl4pPr marL="863632" indent="0">
              <a:buNone/>
              <a:defRPr sz="1238"/>
            </a:lvl4pPr>
            <a:lvl5pPr marL="1151508" indent="0">
              <a:buNone/>
              <a:defRPr sz="1238"/>
            </a:lvl5pPr>
            <a:lvl6pPr marL="1439385" indent="0">
              <a:buNone/>
              <a:defRPr sz="1238"/>
            </a:lvl6pPr>
            <a:lvl7pPr marL="1727263" indent="0">
              <a:buNone/>
              <a:defRPr sz="1238"/>
            </a:lvl7pPr>
            <a:lvl8pPr marL="2015138" indent="0">
              <a:buNone/>
              <a:defRPr sz="1238"/>
            </a:lvl8pPr>
            <a:lvl9pPr marL="2303018" indent="0">
              <a:buNone/>
              <a:defRPr sz="1238"/>
            </a:lvl9pPr>
          </a:lstStyle>
          <a:p>
            <a:r>
              <a:rPr lang="en-US" dirty="0"/>
              <a:t>Drag picture to placeholder </a:t>
            </a:r>
            <a:br>
              <a:rPr lang="en-US" dirty="0"/>
            </a:br>
            <a:r>
              <a:rPr lang="en-US" dirty="0"/>
              <a:t>or click icon to add</a:t>
            </a:r>
            <a:br>
              <a:rPr lang="en-US" dirty="0"/>
            </a:br>
            <a:r>
              <a:rPr lang="en-US" dirty="0"/>
              <a:t>(150 DPI </a:t>
            </a:r>
            <a:r>
              <a:rPr lang="en-US" dirty="0" err="1"/>
              <a:t>PNG</a:t>
            </a:r>
            <a:r>
              <a:rPr lang="en-US" dirty="0"/>
              <a:t> file recommended)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46509" y="1025818"/>
            <a:ext cx="3588420" cy="3861227"/>
          </a:xfrm>
          <a:prstGeom prst="rect">
            <a:avLst/>
          </a:prstGeom>
        </p:spPr>
        <p:txBody>
          <a:bodyPr lIns="0" tIns="0" rIns="0" bIns="0"/>
          <a:lstStyle>
            <a:lvl1pPr marL="257175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500">
                <a:solidFill>
                  <a:schemeClr val="bg1"/>
                </a:solidFill>
              </a:defRPr>
            </a:lvl1pPr>
            <a:lvl2pPr marL="514302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</a:defRPr>
            </a:lvl2pPr>
            <a:lvl3pPr marL="771432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4pPr marL="1028560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1285688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062753-C904-2148-B4E7-614EC67224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23568" y="188158"/>
            <a:ext cx="9005882" cy="608855"/>
          </a:xfrm>
          <a:prstGeom prst="rect">
            <a:avLst/>
          </a:prstGeom>
          <a:solidFill>
            <a:schemeClr val="bg1"/>
          </a:solidFill>
        </p:spPr>
        <p:txBody>
          <a:bodyPr lIns="457200" tIns="0" rIns="0" bIns="0" anchor="ctr" anchorCtr="0">
            <a:noAutofit/>
          </a:bodyPr>
          <a:lstStyle>
            <a:lvl1pPr algn="l">
              <a:lnSpc>
                <a:spcPts val="1950"/>
              </a:lnSpc>
              <a:defRPr sz="2100" b="0" cap="none" spc="-75" baseline="0">
                <a:solidFill>
                  <a:srgbClr val="13294A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577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Right 2 - Light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149207" y="1025819"/>
            <a:ext cx="4700588" cy="3863822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sz="788"/>
            </a:lvl1pPr>
            <a:lvl2pPr marL="287877" indent="0">
              <a:buNone/>
              <a:defRPr sz="1744"/>
            </a:lvl2pPr>
            <a:lvl3pPr marL="575753" indent="0">
              <a:buNone/>
              <a:defRPr sz="1519"/>
            </a:lvl3pPr>
            <a:lvl4pPr marL="863632" indent="0">
              <a:buNone/>
              <a:defRPr sz="1238"/>
            </a:lvl4pPr>
            <a:lvl5pPr marL="1151508" indent="0">
              <a:buNone/>
              <a:defRPr sz="1238"/>
            </a:lvl5pPr>
            <a:lvl6pPr marL="1439385" indent="0">
              <a:buNone/>
              <a:defRPr sz="1238"/>
            </a:lvl6pPr>
            <a:lvl7pPr marL="1727263" indent="0">
              <a:buNone/>
              <a:defRPr sz="1238"/>
            </a:lvl7pPr>
            <a:lvl8pPr marL="2015138" indent="0">
              <a:buNone/>
              <a:defRPr sz="1238"/>
            </a:lvl8pPr>
            <a:lvl9pPr marL="2303018" indent="0">
              <a:buNone/>
              <a:defRPr sz="1238"/>
            </a:lvl9pPr>
          </a:lstStyle>
          <a:p>
            <a:r>
              <a:rPr lang="en-US" dirty="0"/>
              <a:t>Drag picture to placeholder </a:t>
            </a:r>
            <a:br>
              <a:rPr lang="en-US" dirty="0"/>
            </a:br>
            <a:r>
              <a:rPr lang="en-US" dirty="0"/>
              <a:t>or click icon to add</a:t>
            </a:r>
            <a:br>
              <a:rPr lang="en-US" dirty="0"/>
            </a:br>
            <a:r>
              <a:rPr lang="en-US" dirty="0"/>
              <a:t>(150 DPI </a:t>
            </a:r>
            <a:r>
              <a:rPr lang="en-US" dirty="0" err="1"/>
              <a:t>PNG</a:t>
            </a:r>
            <a:r>
              <a:rPr lang="en-US" dirty="0"/>
              <a:t> file recommended)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F96A3E5-153C-CC45-AC93-8F1E685A97A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46509" y="1025818"/>
            <a:ext cx="3588420" cy="3861227"/>
          </a:xfrm>
          <a:prstGeom prst="rect">
            <a:avLst/>
          </a:prstGeom>
        </p:spPr>
        <p:txBody>
          <a:bodyPr lIns="0" tIns="0" rIns="0" bIns="0"/>
          <a:lstStyle>
            <a:lvl1pPr marL="257175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500">
                <a:solidFill>
                  <a:schemeClr val="bg1"/>
                </a:solidFill>
              </a:defRPr>
            </a:lvl1pPr>
            <a:lvl2pPr marL="514302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</a:defRPr>
            </a:lvl2pPr>
            <a:lvl3pPr marL="771432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4pPr marL="1028560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1285688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841A15E-A92C-9C4A-AE96-F114604C6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23568" y="188158"/>
            <a:ext cx="9005882" cy="608855"/>
          </a:xfrm>
          <a:prstGeom prst="rect">
            <a:avLst/>
          </a:prstGeom>
          <a:solidFill>
            <a:schemeClr val="bg1"/>
          </a:solidFill>
        </p:spPr>
        <p:txBody>
          <a:bodyPr lIns="457200" tIns="0" rIns="0" bIns="0" anchor="ctr" anchorCtr="0">
            <a:noAutofit/>
          </a:bodyPr>
          <a:lstStyle>
            <a:lvl1pPr algn="l">
              <a:lnSpc>
                <a:spcPts val="1950"/>
              </a:lnSpc>
              <a:defRPr sz="2100" b="0" cap="none" spc="-75" baseline="0">
                <a:solidFill>
                  <a:srgbClr val="006A96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940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74321" y="985478"/>
            <a:ext cx="8607993" cy="2650991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sz="788"/>
            </a:lvl1pPr>
            <a:lvl2pPr marL="287877" indent="0">
              <a:buNone/>
              <a:defRPr sz="1744"/>
            </a:lvl2pPr>
            <a:lvl3pPr marL="575753" indent="0">
              <a:buNone/>
              <a:defRPr sz="1519"/>
            </a:lvl3pPr>
            <a:lvl4pPr marL="863632" indent="0">
              <a:buNone/>
              <a:defRPr sz="1238"/>
            </a:lvl4pPr>
            <a:lvl5pPr marL="1151508" indent="0">
              <a:buNone/>
              <a:defRPr sz="1238"/>
            </a:lvl5pPr>
            <a:lvl6pPr marL="1439385" indent="0">
              <a:buNone/>
              <a:defRPr sz="1238"/>
            </a:lvl6pPr>
            <a:lvl7pPr marL="1727263" indent="0">
              <a:buNone/>
              <a:defRPr sz="1238"/>
            </a:lvl7pPr>
            <a:lvl8pPr marL="2015138" indent="0">
              <a:buNone/>
              <a:defRPr sz="1238"/>
            </a:lvl8pPr>
            <a:lvl9pPr marL="2303018" indent="0">
              <a:buNone/>
              <a:defRPr sz="1238"/>
            </a:lvl9pPr>
          </a:lstStyle>
          <a:p>
            <a:r>
              <a:rPr lang="en-US" dirty="0"/>
              <a:t>Drag picture to placeholder </a:t>
            </a:r>
            <a:br>
              <a:rPr lang="en-US" dirty="0"/>
            </a:br>
            <a:r>
              <a:rPr lang="en-US" dirty="0"/>
              <a:t>or click icon to add</a:t>
            </a:r>
            <a:br>
              <a:rPr lang="en-US" dirty="0"/>
            </a:br>
            <a:r>
              <a:rPr lang="en-US" dirty="0"/>
              <a:t>(150 DPI </a:t>
            </a:r>
            <a:r>
              <a:rPr lang="en-US" dirty="0" err="1"/>
              <a:t>PNG</a:t>
            </a:r>
            <a:r>
              <a:rPr lang="en-US" dirty="0"/>
              <a:t> file recommended)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274321" y="3824935"/>
            <a:ext cx="8607993" cy="106211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Font typeface="Arial" panose="020B0604020202020204" pitchFamily="34" charset="0"/>
              <a:buNone/>
              <a:defRPr sz="1500" b="0">
                <a:solidFill>
                  <a:srgbClr val="006C92"/>
                </a:solidFill>
              </a:defRPr>
            </a:lvl1pPr>
            <a:lvl2pPr marL="514302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Font typeface="Arial" panose="020B0604020202020204" pitchFamily="34" charset="0"/>
              <a:buChar char="•"/>
              <a:defRPr sz="1350" b="0">
                <a:solidFill>
                  <a:srgbClr val="006C92"/>
                </a:solidFill>
              </a:defRPr>
            </a:lvl2pPr>
            <a:lvl3pPr marL="771432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Font typeface="Arial" panose="020B0604020202020204" pitchFamily="34" charset="0"/>
              <a:buChar char="•"/>
              <a:defRPr sz="1200" b="0">
                <a:solidFill>
                  <a:srgbClr val="006C92"/>
                </a:solidFill>
              </a:defRPr>
            </a:lvl3pPr>
            <a:lvl4pPr marL="1028560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Font typeface="Arial" panose="020B0604020202020204" pitchFamily="34" charset="0"/>
              <a:buChar char="•"/>
              <a:defRPr sz="1200" b="0">
                <a:solidFill>
                  <a:srgbClr val="006C92"/>
                </a:solidFill>
              </a:defRPr>
            </a:lvl4pPr>
            <a:lvl5pPr marL="1285688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Font typeface="Arial" panose="020B0604020202020204" pitchFamily="34" charset="0"/>
              <a:buChar char="•"/>
              <a:defRPr sz="1200" b="0">
                <a:solidFill>
                  <a:srgbClr val="006C9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A471B2A-61FA-6741-86EB-1999B511FC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23568" y="188158"/>
            <a:ext cx="9005882" cy="608855"/>
          </a:xfrm>
          <a:prstGeom prst="rect">
            <a:avLst/>
          </a:prstGeom>
          <a:solidFill>
            <a:srgbClr val="006C92"/>
          </a:solidFill>
        </p:spPr>
        <p:txBody>
          <a:bodyPr lIns="411480" tIns="0" rIns="0" bIns="0" anchor="ctr" anchorCtr="0">
            <a:noAutofit/>
          </a:bodyPr>
          <a:lstStyle>
            <a:lvl1pPr algn="l">
              <a:lnSpc>
                <a:spcPts val="1950"/>
              </a:lnSpc>
              <a:defRPr sz="2100" b="0" cap="none" spc="-75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0138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de - Dark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74321" y="985478"/>
            <a:ext cx="8607993" cy="2650991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sz="788"/>
            </a:lvl1pPr>
            <a:lvl2pPr marL="287877" indent="0">
              <a:buNone/>
              <a:defRPr sz="1744"/>
            </a:lvl2pPr>
            <a:lvl3pPr marL="575753" indent="0">
              <a:buNone/>
              <a:defRPr sz="1519"/>
            </a:lvl3pPr>
            <a:lvl4pPr marL="863632" indent="0">
              <a:buNone/>
              <a:defRPr sz="1238"/>
            </a:lvl4pPr>
            <a:lvl5pPr marL="1151508" indent="0">
              <a:buNone/>
              <a:defRPr sz="1238"/>
            </a:lvl5pPr>
            <a:lvl6pPr marL="1439385" indent="0">
              <a:buNone/>
              <a:defRPr sz="1238"/>
            </a:lvl6pPr>
            <a:lvl7pPr marL="1727263" indent="0">
              <a:buNone/>
              <a:defRPr sz="1238"/>
            </a:lvl7pPr>
            <a:lvl8pPr marL="2015138" indent="0">
              <a:buNone/>
              <a:defRPr sz="1238"/>
            </a:lvl8pPr>
            <a:lvl9pPr marL="2303018" indent="0">
              <a:buNone/>
              <a:defRPr sz="1238"/>
            </a:lvl9pPr>
          </a:lstStyle>
          <a:p>
            <a:r>
              <a:rPr lang="en-US" dirty="0"/>
              <a:t>Drag picture to placeholder </a:t>
            </a:r>
            <a:br>
              <a:rPr lang="en-US" dirty="0"/>
            </a:br>
            <a:r>
              <a:rPr lang="en-US" dirty="0"/>
              <a:t>or click icon to add</a:t>
            </a:r>
            <a:br>
              <a:rPr lang="en-US" dirty="0"/>
            </a:br>
            <a:r>
              <a:rPr lang="en-US" dirty="0"/>
              <a:t>(150 DPI </a:t>
            </a:r>
            <a:r>
              <a:rPr lang="en-US" dirty="0" err="1"/>
              <a:t>PNG</a:t>
            </a:r>
            <a:r>
              <a:rPr lang="en-US" dirty="0"/>
              <a:t> file recommended)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-123568" y="188158"/>
            <a:ext cx="9005882" cy="608855"/>
          </a:xfrm>
          <a:prstGeom prst="rect">
            <a:avLst/>
          </a:prstGeom>
          <a:solidFill>
            <a:schemeClr val="bg1"/>
          </a:solidFill>
        </p:spPr>
        <p:txBody>
          <a:bodyPr lIns="411480" tIns="0" rIns="0" bIns="0" anchor="ctr" anchorCtr="0">
            <a:noAutofit/>
          </a:bodyPr>
          <a:lstStyle>
            <a:lvl1pPr algn="l">
              <a:lnSpc>
                <a:spcPct val="80000"/>
              </a:lnSpc>
              <a:defRPr sz="2100" b="0" i="0" cap="none" spc="-75" baseline="0">
                <a:solidFill>
                  <a:srgbClr val="13294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51643B5-5A53-274B-99C8-3939B96280B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274321" y="3824935"/>
            <a:ext cx="8607993" cy="106211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1pPr>
            <a:lvl2pPr marL="514302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350" b="0">
                <a:solidFill>
                  <a:schemeClr val="bg1"/>
                </a:solidFill>
              </a:defRPr>
            </a:lvl2pPr>
            <a:lvl3pPr marL="771432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 b="0">
                <a:solidFill>
                  <a:schemeClr val="bg1"/>
                </a:solidFill>
              </a:defRPr>
            </a:lvl3pPr>
            <a:lvl4pPr marL="1028560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Font typeface="Arial" panose="020B0604020202020204" pitchFamily="34" charset="0"/>
              <a:buChar char="•"/>
              <a:defRPr sz="1200" b="0">
                <a:solidFill>
                  <a:srgbClr val="006C92"/>
                </a:solidFill>
              </a:defRPr>
            </a:lvl4pPr>
            <a:lvl5pPr marL="1285688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Font typeface="Arial" panose="020B0604020202020204" pitchFamily="34" charset="0"/>
              <a:buChar char="•"/>
              <a:defRPr sz="1200" b="0">
                <a:solidFill>
                  <a:srgbClr val="006C9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50014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de - Light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74321" y="985478"/>
            <a:ext cx="8607993" cy="2650991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sz="788"/>
            </a:lvl1pPr>
            <a:lvl2pPr marL="287877" indent="0">
              <a:buNone/>
              <a:defRPr sz="1744"/>
            </a:lvl2pPr>
            <a:lvl3pPr marL="575753" indent="0">
              <a:buNone/>
              <a:defRPr sz="1519"/>
            </a:lvl3pPr>
            <a:lvl4pPr marL="863632" indent="0">
              <a:buNone/>
              <a:defRPr sz="1238"/>
            </a:lvl4pPr>
            <a:lvl5pPr marL="1151508" indent="0">
              <a:buNone/>
              <a:defRPr sz="1238"/>
            </a:lvl5pPr>
            <a:lvl6pPr marL="1439385" indent="0">
              <a:buNone/>
              <a:defRPr sz="1238"/>
            </a:lvl6pPr>
            <a:lvl7pPr marL="1727263" indent="0">
              <a:buNone/>
              <a:defRPr sz="1238"/>
            </a:lvl7pPr>
            <a:lvl8pPr marL="2015138" indent="0">
              <a:buNone/>
              <a:defRPr sz="1238"/>
            </a:lvl8pPr>
            <a:lvl9pPr marL="2303018" indent="0">
              <a:buNone/>
              <a:defRPr sz="1238"/>
            </a:lvl9pPr>
          </a:lstStyle>
          <a:p>
            <a:r>
              <a:rPr lang="en-US" dirty="0"/>
              <a:t>Drag picture to placeholder </a:t>
            </a:r>
            <a:br>
              <a:rPr lang="en-US" dirty="0"/>
            </a:br>
            <a:r>
              <a:rPr lang="en-US" dirty="0"/>
              <a:t>or click icon to add</a:t>
            </a:r>
            <a:br>
              <a:rPr lang="en-US" dirty="0"/>
            </a:br>
            <a:r>
              <a:rPr lang="en-US" dirty="0"/>
              <a:t>(150 DPI </a:t>
            </a:r>
            <a:r>
              <a:rPr lang="en-US" dirty="0" err="1"/>
              <a:t>PNG</a:t>
            </a:r>
            <a:r>
              <a:rPr lang="en-US" dirty="0"/>
              <a:t> file recommended)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3E2AE5F-09B3-4442-9BF6-7CA4A6A395B5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274321" y="3824935"/>
            <a:ext cx="8607993" cy="106211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1pPr>
            <a:lvl2pPr marL="514302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350" b="0">
                <a:solidFill>
                  <a:schemeClr val="bg1"/>
                </a:solidFill>
              </a:defRPr>
            </a:lvl2pPr>
            <a:lvl3pPr marL="771432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 b="0">
                <a:solidFill>
                  <a:schemeClr val="bg1"/>
                </a:solidFill>
              </a:defRPr>
            </a:lvl3pPr>
            <a:lvl4pPr marL="1028560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Font typeface="Arial" panose="020B0604020202020204" pitchFamily="34" charset="0"/>
              <a:buChar char="•"/>
              <a:defRPr sz="1200" b="0">
                <a:solidFill>
                  <a:srgbClr val="006C92"/>
                </a:solidFill>
              </a:defRPr>
            </a:lvl4pPr>
            <a:lvl5pPr marL="1285688" indent="-257175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C68AC"/>
              </a:buClr>
              <a:buFont typeface="Arial" panose="020B0604020202020204" pitchFamily="34" charset="0"/>
              <a:buChar char="•"/>
              <a:defRPr sz="1200" b="0">
                <a:solidFill>
                  <a:srgbClr val="006C9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2E23C39-D861-CB43-B991-BE66A3AD9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23568" y="188158"/>
            <a:ext cx="9005882" cy="608855"/>
          </a:xfrm>
          <a:prstGeom prst="rect">
            <a:avLst/>
          </a:prstGeom>
          <a:solidFill>
            <a:schemeClr val="bg1"/>
          </a:solidFill>
        </p:spPr>
        <p:txBody>
          <a:bodyPr lIns="411480" tIns="0" rIns="0" bIns="0" anchor="ctr" anchorCtr="0">
            <a:noAutofit/>
          </a:bodyPr>
          <a:lstStyle>
            <a:lvl1pPr algn="l">
              <a:lnSpc>
                <a:spcPct val="80000"/>
              </a:lnSpc>
              <a:defRPr sz="2100" b="0" i="0" cap="none" spc="-75" baseline="0">
                <a:solidFill>
                  <a:srgbClr val="006A96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4221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76F49701-DECD-0E45-BA10-4AB4166F853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sz="788"/>
            </a:lvl1pPr>
            <a:lvl2pPr marL="287877" indent="0">
              <a:buNone/>
              <a:defRPr sz="1744"/>
            </a:lvl2pPr>
            <a:lvl3pPr marL="575753" indent="0">
              <a:buNone/>
              <a:defRPr sz="1519"/>
            </a:lvl3pPr>
            <a:lvl4pPr marL="863632" indent="0">
              <a:buNone/>
              <a:defRPr sz="1238"/>
            </a:lvl4pPr>
            <a:lvl5pPr marL="1151508" indent="0">
              <a:buNone/>
              <a:defRPr sz="1238"/>
            </a:lvl5pPr>
            <a:lvl6pPr marL="1439385" indent="0">
              <a:buNone/>
              <a:defRPr sz="1238"/>
            </a:lvl6pPr>
            <a:lvl7pPr marL="1727263" indent="0">
              <a:buNone/>
              <a:defRPr sz="1238"/>
            </a:lvl7pPr>
            <a:lvl8pPr marL="2015138" indent="0">
              <a:buNone/>
              <a:defRPr sz="1238"/>
            </a:lvl8pPr>
            <a:lvl9pPr marL="2303018" indent="0">
              <a:buNone/>
              <a:defRPr sz="1238"/>
            </a:lvl9pPr>
          </a:lstStyle>
          <a:p>
            <a:r>
              <a:rPr lang="en-US" dirty="0"/>
              <a:t>Drag picture to placeholder </a:t>
            </a:r>
            <a:br>
              <a:rPr lang="en-US" dirty="0"/>
            </a:br>
            <a:r>
              <a:rPr lang="en-US" dirty="0"/>
              <a:t>or click icon to add</a:t>
            </a:r>
            <a:br>
              <a:rPr lang="en-US" dirty="0"/>
            </a:br>
            <a:r>
              <a:rPr lang="en-US" dirty="0"/>
              <a:t>(150 DPI </a:t>
            </a:r>
            <a:r>
              <a:rPr lang="en-US" dirty="0" err="1"/>
              <a:t>PNG</a:t>
            </a:r>
            <a:r>
              <a:rPr lang="en-US" dirty="0"/>
              <a:t> file recommended)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CDBAEA0-2626-884F-8625-E91D6E419A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23568" y="4342832"/>
            <a:ext cx="9005882" cy="608855"/>
          </a:xfrm>
          <a:prstGeom prst="rect">
            <a:avLst/>
          </a:prstGeom>
          <a:solidFill>
            <a:srgbClr val="13294B">
              <a:alpha val="88000"/>
            </a:srgbClr>
          </a:solidFill>
        </p:spPr>
        <p:txBody>
          <a:bodyPr lIns="457200" tIns="0" rIns="0" bIns="0" anchor="ctr" anchorCtr="0">
            <a:normAutofit/>
          </a:bodyPr>
          <a:lstStyle>
            <a:lvl1pPr algn="l">
              <a:lnSpc>
                <a:spcPts val="1950"/>
              </a:lnSpc>
              <a:defRPr sz="2100" b="0" cap="none" spc="-75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3253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DCC2B3-A30F-E34F-81AF-AC4D5C8C48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514600" y="1836463"/>
            <a:ext cx="4114800" cy="124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6878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Dark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5C162C-A159-7645-89C0-C48A58DC24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514600" y="1836463"/>
            <a:ext cx="4114800" cy="124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823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8C64F-08EF-C313-7F2B-B2C097D4F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96CD74-DDCA-9932-E9C4-D4C9323EB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D62768-E5AB-17FB-3FE8-614B63477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72C8-2B61-E745-AD14-9C1B5C6DDFAB}" type="datetimeFigureOut">
              <a:rPr lang="en-US" smtClean="0"/>
              <a:t>2/2/26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E865D-454B-B55B-5D24-BDF5F4ED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BEDFCC-3C0A-0309-4718-5047C846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0C2E2-DC23-7A4A-9035-0E624EA57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356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Light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6C2AB8-6F54-8047-99A6-977855874C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514600" y="1836463"/>
            <a:ext cx="4114800" cy="124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83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523D-EE24-CF1D-C50B-CD519B947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04AAE-EA5C-CBF3-D432-F38BDF21B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F8305-3655-F6B5-D58F-D46986348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72C8-2B61-E745-AD14-9C1B5C6DDFAB}" type="datetimeFigureOut">
              <a:rPr lang="en-US" smtClean="0"/>
              <a:t>2/2/26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C1686-8B97-F660-2714-9BE0BCD17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72357-EE3F-DA11-304F-7C771966B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0C2E2-DC23-7A4A-9035-0E624EA57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39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5496C-65FD-5F4D-5B25-42915D537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D2EA4-E891-8784-706D-CADF5AB32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C602CF-C628-0B41-1E59-8268A489B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72C8-2B61-E745-AD14-9C1B5C6DDFAB}" type="datetimeFigureOut">
              <a:rPr lang="en-US" smtClean="0"/>
              <a:t>2/2/26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751B2-F8F1-0BDB-05C7-44FBF7EB6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0E600-7C6C-886F-81F2-BA9C52992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0C2E2-DC23-7A4A-9035-0E624EA57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374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03882-36D7-AEA6-725B-69C9A3AAB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5C0F7-1040-676E-30EB-C3E23A7601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308A05-3AC6-F2E4-B883-A9A1D55F8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CB456-4337-B846-2541-BBB37B276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72C8-2B61-E745-AD14-9C1B5C6DDFAB}" type="datetimeFigureOut">
              <a:rPr lang="en-US" smtClean="0"/>
              <a:t>2/2/26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50B85F-8703-EFC8-D22C-3BFEDA7D7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D3C019-742A-2BB0-F02A-9C44110A8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0C2E2-DC23-7A4A-9035-0E624EA57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740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3A15B-BD53-A49A-C8A6-F142C48F4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7FDCED-5A6B-F6E1-ED3A-147CE10B4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7AF731-A70C-5FEF-B4E6-0AA7857422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4FF781-C4AF-9169-85DF-AA146ECFAB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35BBE3-D708-DDEE-5552-505A8126C9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71D6D2-6886-81F1-3C77-27505DF5A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72C8-2B61-E745-AD14-9C1B5C6DDFAB}" type="datetimeFigureOut">
              <a:rPr lang="en-US" smtClean="0"/>
              <a:t>2/2/26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5E616A-17D5-D527-2D8B-51D20F61F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DBF32D-DFEF-3CCC-CC9A-14A2BEBD4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0C2E2-DC23-7A4A-9035-0E624EA57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641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0F4F0-B0DD-CC95-11AC-737D7ED00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A63BB5-2086-24C4-29D9-8C77FF524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72C8-2B61-E745-AD14-9C1B5C6DDFAB}" type="datetimeFigureOut">
              <a:rPr lang="en-US" smtClean="0"/>
              <a:t>2/2/26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C9B2F1-646D-4068-1E64-7BFC20DB0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5D37F8-7F4F-183E-C613-88594087A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0C2E2-DC23-7A4A-9035-0E624EA57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375413"/>
      </p:ext>
    </p:extLst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5.xml.rels><?xml version="1.0" encoding="UTF-8" standalone="yes"?>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5967" y="180579"/>
            <a:ext cx="8518524" cy="85725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5977" y="1187455"/>
            <a:ext cx="8518525" cy="36995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54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62" r:id="rId2"/>
    <p:sldLayoutId id="2147483763" r:id="rId3"/>
  </p:sldLayoutIdLst>
  <p:hf hdr="0" dt="0"/>
  <p:txStyles>
    <p:titleStyle>
      <a:lvl1pPr algn="l" defTabSz="257129" rtl="0" eaLnBrk="1" latinLnBrk="0" hangingPunct="1">
        <a:spcBef>
          <a:spcPct val="0"/>
        </a:spcBef>
        <a:buNone/>
        <a:defRPr sz="1350" kern="1200" baseline="0">
          <a:solidFill>
            <a:schemeClr val="tx2"/>
          </a:solidFill>
          <a:latin typeface="calibri" charset="0"/>
          <a:ea typeface="+mj-ea"/>
          <a:cs typeface="+mj-cs"/>
        </a:defRPr>
      </a:lvl1pPr>
    </p:titleStyle>
    <p:bodyStyle>
      <a:lvl1pPr marL="192846" indent="-192846" algn="l" defTabSz="257129" rtl="0" eaLnBrk="1" latinLnBrk="0" hangingPunct="1">
        <a:spcBef>
          <a:spcPct val="20000"/>
        </a:spcBef>
        <a:buFont typeface="Arial"/>
        <a:buChar char="•"/>
        <a:defRPr sz="900" kern="1200" baseline="0">
          <a:solidFill>
            <a:schemeClr val="tx2"/>
          </a:solidFill>
          <a:latin typeface="Calibri" charset="0"/>
          <a:ea typeface="+mn-ea"/>
          <a:cs typeface="+mn-cs"/>
        </a:defRPr>
      </a:lvl1pPr>
      <a:lvl2pPr marL="417833" indent="-160706" algn="l" defTabSz="257129" rtl="0" eaLnBrk="1" latinLnBrk="0" hangingPunct="1">
        <a:spcBef>
          <a:spcPct val="20000"/>
        </a:spcBef>
        <a:buFont typeface="Arial"/>
        <a:buChar char="•"/>
        <a:defRPr sz="900" kern="1200" baseline="0">
          <a:solidFill>
            <a:schemeClr val="tx2"/>
          </a:solidFill>
          <a:latin typeface="Calibri" charset="0"/>
          <a:ea typeface="+mn-ea"/>
          <a:cs typeface="+mn-cs"/>
        </a:defRPr>
      </a:lvl2pPr>
      <a:lvl3pPr marL="642822" indent="-128565" algn="l" defTabSz="257129" rtl="0" eaLnBrk="1" latinLnBrk="0" hangingPunct="1">
        <a:spcBef>
          <a:spcPct val="20000"/>
        </a:spcBef>
        <a:buFont typeface="Arial"/>
        <a:buChar char="•"/>
        <a:defRPr sz="844" kern="1200" baseline="0">
          <a:solidFill>
            <a:schemeClr val="tx2"/>
          </a:solidFill>
          <a:latin typeface="Calibri" charset="0"/>
          <a:ea typeface="+mn-ea"/>
          <a:cs typeface="+mn-cs"/>
        </a:defRPr>
      </a:lvl3pPr>
      <a:lvl4pPr marL="899950" indent="-128565" algn="l" defTabSz="257129" rtl="0" eaLnBrk="1" latinLnBrk="0" hangingPunct="1">
        <a:spcBef>
          <a:spcPct val="20000"/>
        </a:spcBef>
        <a:buFont typeface="Arial"/>
        <a:buChar char="•"/>
        <a:defRPr sz="731" kern="1200" baseline="0">
          <a:solidFill>
            <a:schemeClr val="tx2"/>
          </a:solidFill>
          <a:latin typeface="Calibri" charset="0"/>
          <a:ea typeface="+mn-ea"/>
          <a:cs typeface="+mn-cs"/>
        </a:defRPr>
      </a:lvl4pPr>
      <a:lvl5pPr marL="1157078" indent="-128565" algn="l" defTabSz="257129" rtl="0" eaLnBrk="1" latinLnBrk="0" hangingPunct="1">
        <a:spcBef>
          <a:spcPct val="20000"/>
        </a:spcBef>
        <a:buFont typeface="Arial"/>
        <a:buChar char="•"/>
        <a:defRPr sz="675" kern="1200" baseline="0">
          <a:solidFill>
            <a:schemeClr val="tx2"/>
          </a:solidFill>
          <a:latin typeface="Calibri" charset="0"/>
          <a:ea typeface="+mn-ea"/>
          <a:cs typeface="+mn-cs"/>
        </a:defRPr>
      </a:lvl5pPr>
      <a:lvl6pPr marL="1414207" indent="-128565" algn="l" defTabSz="257129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335" indent="-128565" algn="l" defTabSz="257129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464" indent="-128565" algn="l" defTabSz="257129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592" indent="-128565" algn="l" defTabSz="257129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29" algn="l" defTabSz="2571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259" algn="l" defTabSz="2571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386" algn="l" defTabSz="2571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514" algn="l" defTabSz="2571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642" algn="l" defTabSz="2571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2770" algn="l" defTabSz="2571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799899" algn="l" defTabSz="2571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027" algn="l" defTabSz="2571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DCCCEE-8657-4DA2-05D3-B3B661897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23C4B-5B87-D25D-25CC-4E61170B2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6AFD15-7EFE-8BBC-D5F7-A4B3E3DF7A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6872C8-2B61-E745-AD14-9C1B5C6DDFAB}" type="datetimeFigureOut">
              <a:rPr lang="en-US" smtClean="0"/>
              <a:t>2/2/26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E15A6-4BDE-C169-361F-1DB820DCAF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8EE4D-D9DF-C5AF-AEB8-53BE28312E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C0C2E2-DC23-7A4A-9035-0E624EA57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95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5967" y="205979"/>
            <a:ext cx="8229600" cy="857250"/>
          </a:xfrm>
          <a:prstGeom prst="rect">
            <a:avLst/>
          </a:prstGeom>
        </p:spPr>
        <p:txBody>
          <a:bodyPr vert="horz" lIns="91430" tIns="0" rIns="9143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5967" y="1200155"/>
            <a:ext cx="8229600" cy="3692654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0428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801" r:id="rId5"/>
    <p:sldLayoutId id="2147483802" r:id="rId6"/>
  </p:sldLayoutIdLst>
  <p:hf hdr="0" dt="0"/>
  <p:txStyles>
    <p:titleStyle>
      <a:lvl1pPr algn="l" defTabSz="257129" rtl="0" eaLnBrk="1" latinLnBrk="0" hangingPunct="1">
        <a:spcBef>
          <a:spcPct val="0"/>
        </a:spcBef>
        <a:buNone/>
        <a:defRPr sz="1856" kern="1200" baseline="0">
          <a:solidFill>
            <a:schemeClr val="tx1"/>
          </a:solidFill>
          <a:latin typeface="calibri" charset="0"/>
          <a:ea typeface="+mj-ea"/>
          <a:cs typeface="+mj-cs"/>
        </a:defRPr>
      </a:lvl1pPr>
    </p:titleStyle>
    <p:bodyStyle>
      <a:lvl1pPr marL="192846" indent="-192846" algn="l" defTabSz="257129" rtl="0" eaLnBrk="1" latinLnBrk="0" hangingPunct="1">
        <a:spcBef>
          <a:spcPct val="20000"/>
        </a:spcBef>
        <a:buFont typeface="Arial"/>
        <a:buChar char="•"/>
        <a:defRPr sz="900" kern="1200" baseline="0">
          <a:solidFill>
            <a:schemeClr val="tx1"/>
          </a:solidFill>
          <a:latin typeface="Calibri" charset="0"/>
          <a:ea typeface="+mn-ea"/>
          <a:cs typeface="+mn-cs"/>
        </a:defRPr>
      </a:lvl1pPr>
      <a:lvl2pPr marL="417833" indent="-160706" algn="l" defTabSz="257129" rtl="0" eaLnBrk="1" latinLnBrk="0" hangingPunct="1">
        <a:spcBef>
          <a:spcPct val="20000"/>
        </a:spcBef>
        <a:buFont typeface="Arial"/>
        <a:buChar char="•"/>
        <a:defRPr sz="900" kern="1200" baseline="0">
          <a:solidFill>
            <a:schemeClr val="tx1"/>
          </a:solidFill>
          <a:latin typeface="Calibri" charset="0"/>
          <a:ea typeface="+mn-ea"/>
          <a:cs typeface="+mn-cs"/>
        </a:defRPr>
      </a:lvl2pPr>
      <a:lvl3pPr marL="642822" indent="-128565" algn="l" defTabSz="257129" rtl="0" eaLnBrk="1" latinLnBrk="0" hangingPunct="1">
        <a:spcBef>
          <a:spcPct val="20000"/>
        </a:spcBef>
        <a:buFont typeface="Arial"/>
        <a:buChar char="•"/>
        <a:defRPr sz="844" kern="1200" baseline="0">
          <a:solidFill>
            <a:schemeClr val="tx1"/>
          </a:solidFill>
          <a:latin typeface="Calibri" charset="0"/>
          <a:ea typeface="+mn-ea"/>
          <a:cs typeface="+mn-cs"/>
        </a:defRPr>
      </a:lvl3pPr>
      <a:lvl4pPr marL="899950" indent="-128565" algn="l" defTabSz="257129" rtl="0" eaLnBrk="1" latinLnBrk="0" hangingPunct="1">
        <a:spcBef>
          <a:spcPct val="20000"/>
        </a:spcBef>
        <a:buFont typeface="Arial"/>
        <a:buChar char="•"/>
        <a:defRPr sz="731" kern="1200" baseline="0">
          <a:solidFill>
            <a:schemeClr val="tx1"/>
          </a:solidFill>
          <a:latin typeface="Calibri" charset="0"/>
          <a:ea typeface="+mn-ea"/>
          <a:cs typeface="+mn-cs"/>
        </a:defRPr>
      </a:lvl4pPr>
      <a:lvl5pPr marL="1157078" indent="-128565" algn="l" defTabSz="257129" rtl="0" eaLnBrk="1" latinLnBrk="0" hangingPunct="1">
        <a:spcBef>
          <a:spcPct val="20000"/>
        </a:spcBef>
        <a:buFont typeface="Arial"/>
        <a:buChar char="•"/>
        <a:defRPr sz="675" kern="1200" baseline="0">
          <a:solidFill>
            <a:schemeClr val="tx1"/>
          </a:solidFill>
          <a:latin typeface="Calibri" charset="0"/>
          <a:ea typeface="+mn-ea"/>
          <a:cs typeface="+mn-cs"/>
        </a:defRPr>
      </a:lvl5pPr>
      <a:lvl6pPr marL="1414207" indent="-128565" algn="l" defTabSz="257129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335" indent="-128565" algn="l" defTabSz="257129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464" indent="-128565" algn="l" defTabSz="257129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592" indent="-128565" algn="l" defTabSz="257129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29" algn="l" defTabSz="2571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259" algn="l" defTabSz="2571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386" algn="l" defTabSz="2571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514" algn="l" defTabSz="2571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642" algn="l" defTabSz="2571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2770" algn="l" defTabSz="2571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799899" algn="l" defTabSz="2571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027" algn="l" defTabSz="2571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371" y="114300"/>
            <a:ext cx="8528424" cy="685800"/>
          </a:xfrm>
          <a:prstGeom prst="rect">
            <a:avLst/>
          </a:prstGeom>
        </p:spPr>
        <p:txBody>
          <a:bodyPr vert="horz" lIns="0" tIns="0" rIns="91430" bIns="0" rtlCol="0" anchor="b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371" y="1218031"/>
            <a:ext cx="8518524" cy="36747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092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</p:sldLayoutIdLst>
  <p:hf hdr="0" dt="0"/>
  <p:txStyles>
    <p:titleStyle>
      <a:lvl1pPr algn="l" defTabSz="257129" rtl="0" eaLnBrk="1" latinLnBrk="0" hangingPunct="1">
        <a:lnSpc>
          <a:spcPts val="1688"/>
        </a:lnSpc>
        <a:spcBef>
          <a:spcPct val="0"/>
        </a:spcBef>
        <a:buNone/>
        <a:defRPr sz="1575" kern="1200" baseline="0">
          <a:solidFill>
            <a:srgbClr val="007DBA"/>
          </a:solidFill>
          <a:latin typeface="calibri" charset="0"/>
          <a:ea typeface="+mj-ea"/>
          <a:cs typeface="+mj-cs"/>
        </a:defRPr>
      </a:lvl1pPr>
    </p:titleStyle>
    <p:bodyStyle>
      <a:lvl1pPr marL="192846" indent="-192846" algn="l" defTabSz="257129" rtl="0" eaLnBrk="1" latinLnBrk="0" hangingPunct="1">
        <a:lnSpc>
          <a:spcPts val="1350"/>
        </a:lnSpc>
        <a:spcBef>
          <a:spcPts val="450"/>
        </a:spcBef>
        <a:spcAft>
          <a:spcPts val="900"/>
        </a:spcAft>
        <a:buFont typeface="Arial"/>
        <a:buChar char="•"/>
        <a:defRPr sz="1500" kern="1200" baseline="0">
          <a:solidFill>
            <a:srgbClr val="006C92"/>
          </a:solidFill>
          <a:latin typeface="Calibri" charset="0"/>
          <a:ea typeface="+mn-ea"/>
          <a:cs typeface="+mn-cs"/>
        </a:defRPr>
      </a:lvl1pPr>
      <a:lvl2pPr marL="417833" indent="-160706" algn="l" defTabSz="257129" rtl="0" eaLnBrk="1" latinLnBrk="0" hangingPunct="1">
        <a:lnSpc>
          <a:spcPts val="1350"/>
        </a:lnSpc>
        <a:spcBef>
          <a:spcPts val="450"/>
        </a:spcBef>
        <a:spcAft>
          <a:spcPts val="900"/>
        </a:spcAft>
        <a:buFont typeface="Arial"/>
        <a:buChar char="•"/>
        <a:defRPr sz="1500" kern="1200" baseline="0">
          <a:solidFill>
            <a:srgbClr val="006C92"/>
          </a:solidFill>
          <a:latin typeface="Calibri" charset="0"/>
          <a:ea typeface="+mn-ea"/>
          <a:cs typeface="+mn-cs"/>
        </a:defRPr>
      </a:lvl2pPr>
      <a:lvl3pPr marL="642822" indent="-128565" algn="l" defTabSz="257129" rtl="0" eaLnBrk="1" latinLnBrk="0" hangingPunct="1">
        <a:lnSpc>
          <a:spcPts val="1350"/>
        </a:lnSpc>
        <a:spcBef>
          <a:spcPts val="450"/>
        </a:spcBef>
        <a:spcAft>
          <a:spcPts val="900"/>
        </a:spcAft>
        <a:buFont typeface="Arial"/>
        <a:buChar char="•"/>
        <a:defRPr sz="1500" kern="1200" baseline="0">
          <a:solidFill>
            <a:srgbClr val="006C92"/>
          </a:solidFill>
          <a:latin typeface="Calibri" charset="0"/>
          <a:ea typeface="+mn-ea"/>
          <a:cs typeface="+mn-cs"/>
        </a:defRPr>
      </a:lvl3pPr>
      <a:lvl4pPr marL="899950" indent="-128565" algn="l" defTabSz="257129" rtl="0" eaLnBrk="1" latinLnBrk="0" hangingPunct="1">
        <a:lnSpc>
          <a:spcPts val="1350"/>
        </a:lnSpc>
        <a:spcBef>
          <a:spcPts val="450"/>
        </a:spcBef>
        <a:spcAft>
          <a:spcPts val="900"/>
        </a:spcAft>
        <a:buFont typeface="Arial"/>
        <a:buChar char="•"/>
        <a:defRPr sz="1500" kern="1200" baseline="0">
          <a:solidFill>
            <a:srgbClr val="006C92"/>
          </a:solidFill>
          <a:latin typeface="Calibri" charset="0"/>
          <a:ea typeface="+mn-ea"/>
          <a:cs typeface="+mn-cs"/>
        </a:defRPr>
      </a:lvl4pPr>
      <a:lvl5pPr marL="1157078" indent="-128565" algn="l" defTabSz="257129" rtl="0" eaLnBrk="1" latinLnBrk="0" hangingPunct="1">
        <a:lnSpc>
          <a:spcPts val="1350"/>
        </a:lnSpc>
        <a:spcBef>
          <a:spcPts val="450"/>
        </a:spcBef>
        <a:spcAft>
          <a:spcPts val="900"/>
        </a:spcAft>
        <a:buFont typeface="Arial"/>
        <a:buChar char="•"/>
        <a:defRPr sz="1500" kern="1200" baseline="0">
          <a:solidFill>
            <a:srgbClr val="006C92"/>
          </a:solidFill>
          <a:latin typeface="Calibri" charset="0"/>
          <a:ea typeface="+mn-ea"/>
          <a:cs typeface="+mn-cs"/>
        </a:defRPr>
      </a:lvl5pPr>
      <a:lvl6pPr marL="1414207" indent="-128565" algn="l" defTabSz="257129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335" indent="-128565" algn="l" defTabSz="257129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464" indent="-128565" algn="l" defTabSz="257129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592" indent="-128565" algn="l" defTabSz="257129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29" algn="l" defTabSz="2571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259" algn="l" defTabSz="2571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386" algn="l" defTabSz="2571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514" algn="l" defTabSz="2571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642" algn="l" defTabSz="2571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2770" algn="l" defTabSz="2571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799899" algn="l" defTabSz="2571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027" algn="l" defTabSz="2571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192" userDrawn="1">
          <p15:clr>
            <a:srgbClr val="F26B43"/>
          </p15:clr>
        </p15:guide>
        <p15:guide id="4" pos="5568" userDrawn="1">
          <p15:clr>
            <a:srgbClr val="F26B43"/>
          </p15:clr>
        </p15:guide>
        <p15:guide id="5" orient="horz" pos="468" userDrawn="1">
          <p15:clr>
            <a:srgbClr val="F26B43"/>
          </p15:clr>
        </p15:guide>
        <p15:guide id="7" orient="horz" pos="756" userDrawn="1">
          <p15:clr>
            <a:srgbClr val="F26B43"/>
          </p15:clr>
        </p15:guide>
        <p15:guide id="8" orient="horz" pos="3078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17510" y="173013"/>
            <a:ext cx="8518525" cy="857250"/>
          </a:xfrm>
          <a:prstGeom prst="rect">
            <a:avLst/>
          </a:prstGeom>
        </p:spPr>
        <p:txBody>
          <a:bodyPr vert="horz" lIns="0" tIns="45715" rIns="0" bIns="45715" rtlCol="0" anchor="ctr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317500" y="1164692"/>
            <a:ext cx="8518524" cy="3394472"/>
          </a:xfrm>
          <a:prstGeom prst="rect">
            <a:avLst/>
          </a:prstGeom>
        </p:spPr>
        <p:txBody>
          <a:bodyPr vert="horz" lIns="0" tIns="45715" rIns="0" bIns="45715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7639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4" r:id="rId2"/>
    <p:sldLayoutId id="2147483751" r:id="rId3"/>
  </p:sldLayoutIdLst>
  <p:hf hdr="0" dt="0"/>
  <p:txStyles>
    <p:titleStyle>
      <a:lvl1pPr algn="l" defTabSz="257129" rtl="0" eaLnBrk="1" latinLnBrk="0" hangingPunct="1">
        <a:spcBef>
          <a:spcPct val="0"/>
        </a:spcBef>
        <a:buNone/>
        <a:defRPr sz="1350" kern="1200" baseline="0">
          <a:solidFill>
            <a:srgbClr val="101D3A"/>
          </a:solidFill>
          <a:latin typeface="calibri" charset="0"/>
          <a:ea typeface="+mj-ea"/>
          <a:cs typeface="+mj-cs"/>
        </a:defRPr>
      </a:lvl1pPr>
    </p:titleStyle>
    <p:bodyStyle>
      <a:lvl1pPr marL="192846" indent="-192846" algn="l" defTabSz="257129" rtl="0" eaLnBrk="1" latinLnBrk="0" hangingPunct="1">
        <a:lnSpc>
          <a:spcPct val="90000"/>
        </a:lnSpc>
        <a:spcBef>
          <a:spcPts val="338"/>
        </a:spcBef>
        <a:spcAft>
          <a:spcPts val="450"/>
        </a:spcAft>
        <a:buFont typeface="Arial"/>
        <a:buChar char="•"/>
        <a:defRPr sz="900" kern="1200" baseline="0">
          <a:solidFill>
            <a:srgbClr val="101D3A"/>
          </a:solidFill>
          <a:latin typeface="Calibri" charset="0"/>
          <a:ea typeface="+mn-ea"/>
          <a:cs typeface="+mn-cs"/>
        </a:defRPr>
      </a:lvl1pPr>
      <a:lvl2pPr marL="417833" indent="-160706" algn="l" defTabSz="257129" rtl="0" eaLnBrk="1" latinLnBrk="0" hangingPunct="1">
        <a:lnSpc>
          <a:spcPct val="90000"/>
        </a:lnSpc>
        <a:spcBef>
          <a:spcPts val="338"/>
        </a:spcBef>
        <a:spcAft>
          <a:spcPts val="450"/>
        </a:spcAft>
        <a:buFont typeface="Arial"/>
        <a:buChar char="•"/>
        <a:defRPr sz="900" kern="1200" baseline="0">
          <a:solidFill>
            <a:srgbClr val="101D3A"/>
          </a:solidFill>
          <a:latin typeface="Calibri" charset="0"/>
          <a:ea typeface="+mn-ea"/>
          <a:cs typeface="+mn-cs"/>
        </a:defRPr>
      </a:lvl2pPr>
      <a:lvl3pPr marL="642822" indent="-128565" algn="l" defTabSz="257129" rtl="0" eaLnBrk="1" latinLnBrk="0" hangingPunct="1">
        <a:lnSpc>
          <a:spcPct val="90000"/>
        </a:lnSpc>
        <a:spcBef>
          <a:spcPts val="338"/>
        </a:spcBef>
        <a:spcAft>
          <a:spcPts val="450"/>
        </a:spcAft>
        <a:buFont typeface="Arial"/>
        <a:buChar char="•"/>
        <a:defRPr sz="844" kern="1200" baseline="0">
          <a:solidFill>
            <a:srgbClr val="101D3A"/>
          </a:solidFill>
          <a:latin typeface="Calibri" charset="0"/>
          <a:ea typeface="+mn-ea"/>
          <a:cs typeface="+mn-cs"/>
        </a:defRPr>
      </a:lvl3pPr>
      <a:lvl4pPr marL="899950" indent="-128565" algn="l" defTabSz="257129" rtl="0" eaLnBrk="1" latinLnBrk="0" hangingPunct="1">
        <a:lnSpc>
          <a:spcPct val="90000"/>
        </a:lnSpc>
        <a:spcBef>
          <a:spcPts val="338"/>
        </a:spcBef>
        <a:spcAft>
          <a:spcPts val="450"/>
        </a:spcAft>
        <a:buFont typeface="Arial"/>
        <a:buChar char="•"/>
        <a:defRPr sz="731" kern="1200" baseline="0">
          <a:solidFill>
            <a:srgbClr val="101D3A"/>
          </a:solidFill>
          <a:latin typeface="Calibri" charset="0"/>
          <a:ea typeface="+mn-ea"/>
          <a:cs typeface="+mn-cs"/>
        </a:defRPr>
      </a:lvl4pPr>
      <a:lvl5pPr marL="1157078" indent="-128565" algn="l" defTabSz="257129" rtl="0" eaLnBrk="1" latinLnBrk="0" hangingPunct="1">
        <a:lnSpc>
          <a:spcPct val="90000"/>
        </a:lnSpc>
        <a:spcBef>
          <a:spcPts val="338"/>
        </a:spcBef>
        <a:spcAft>
          <a:spcPts val="450"/>
        </a:spcAft>
        <a:buFont typeface="Arial"/>
        <a:buChar char="•"/>
        <a:defRPr sz="675" kern="1200" baseline="0">
          <a:solidFill>
            <a:srgbClr val="101D3A"/>
          </a:solidFill>
          <a:latin typeface="Calibri" charset="0"/>
          <a:ea typeface="+mn-ea"/>
          <a:cs typeface="+mn-cs"/>
        </a:defRPr>
      </a:lvl5pPr>
      <a:lvl6pPr marL="1414207" indent="-128565" algn="l" defTabSz="257129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335" indent="-128565" algn="l" defTabSz="257129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464" indent="-128565" algn="l" defTabSz="257129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592" indent="-128565" algn="l" defTabSz="257129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29" algn="l" defTabSz="2571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259" algn="l" defTabSz="2571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386" algn="l" defTabSz="2571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514" algn="l" defTabSz="2571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642" algn="l" defTabSz="2571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2770" algn="l" defTabSz="2571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799899" algn="l" defTabSz="2571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027" algn="l" defTabSz="2571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3" Type="http://schemas.openxmlformats.org/officeDocument/2006/relationships/image" Target="../media/image15-compressed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
<Relationships xmlns="http://schemas.openxmlformats.org/package/2006/relationships"><Relationship Id="rId2" Type="http://schemas.openxmlformats.org/officeDocument/2006/relationships/image" Target="../media/image9-compressed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2-compressed.jpg"/></Relationships>
</file>

<file path=ppt/slides/_rels/slide7.xml.rels><?xml version="1.0" encoding="UTF-8" standalone="yes"?>
<Relationships xmlns="http://schemas.openxmlformats.org/package/2006/relationships"><Relationship Id="rId2" Type="http://schemas.openxmlformats.org/officeDocument/2006/relationships/image" Target="../media/image13-compressed.jp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
<Relationships xmlns="http://schemas.openxmlformats.org/package/2006/relationships"><Relationship Id="rId2" Type="http://schemas.openxmlformats.org/officeDocument/2006/relationships/image" Target="../media/image14-compressed.jp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Jane Doe, Presenter</a:t>
            </a:r>
          </a:p>
        </p:txBody>
      </p:sp>
    </p:spTree>
    <p:extLst>
      <p:ext uri="{BB962C8B-B14F-4D97-AF65-F5344CB8AC3E}">
        <p14:creationId xmlns:p14="http://schemas.microsoft.com/office/powerpoint/2010/main" val="50872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Headline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342900" indent="-342900">
              <a:spcBef>
                <a:spcPts val="2400"/>
              </a:spcBef>
              <a:spcAft>
                <a:spcPts val="200"/>
              </a:spcAft>
              <a:buFont typeface="Arial" charset="0"/>
              <a:buChar char="•"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</a:t>
            </a:r>
            <a:r>
              <a:rPr lang="en-US" dirty="0"/>
              <a:t> </a:t>
            </a:r>
          </a:p>
          <a:p>
            <a:pPr marL="342900" indent="-342900">
              <a:spcBef>
                <a:spcPts val="2400"/>
              </a:spcBef>
              <a:spcAft>
                <a:spcPts val="200"/>
              </a:spcAft>
              <a:buFont typeface="Arial" charset="0"/>
              <a:buChar char="•"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</a:t>
            </a:r>
            <a:r>
              <a:rPr lang="en-US" dirty="0"/>
              <a:t> </a:t>
            </a:r>
          </a:p>
          <a:p>
            <a:pPr marL="342900" indent="-342900">
              <a:spcBef>
                <a:spcPts val="2400"/>
              </a:spcBef>
              <a:spcAft>
                <a:spcPts val="200"/>
              </a:spcAft>
              <a:buFont typeface="Arial" charset="0"/>
              <a:buChar char="•"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</a:t>
            </a:r>
            <a:r>
              <a:rPr lang="en-US" dirty="0"/>
              <a:t> </a:t>
            </a:r>
          </a:p>
          <a:p>
            <a:pPr marL="342900" indent="-342900">
              <a:spcBef>
                <a:spcPts val="2400"/>
              </a:spcBef>
              <a:spcAft>
                <a:spcPts val="200"/>
              </a:spcAft>
              <a:buFont typeface="Arial" charset="0"/>
              <a:buChar char="•"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</a:t>
            </a:r>
            <a:r>
              <a:rPr lang="en-US" dirty="0"/>
              <a:t>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238F049-7F6C-DA4A-87C9-CE83D88FF68C}"/>
              </a:ext>
            </a:extLst>
          </p:cNvPr>
          <p:cNvSpPr>
            <a:spLocks noGrp="1"/>
          </p:cNvSpPr>
          <p:nvPr>
            <p:ph type="pic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DF11D5-36EA-E244-9F4D-7A24504D0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9706" y="1014292"/>
            <a:ext cx="4722608" cy="38727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2F3465-5447-B645-9583-0DF253218AA4}"/>
              </a:ext>
            </a:extLst>
          </p:cNvPr>
          <p:cNvSpPr txBox="1"/>
          <p:nvPr/>
        </p:nvSpPr>
        <p:spPr>
          <a:xfrm>
            <a:off x="346509" y="4251159"/>
            <a:ext cx="3588420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5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replace the image, right-click and select Change Picture &gt; From File. </a:t>
            </a:r>
            <a:br>
              <a:rPr lang="en-US" sz="95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95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image must be 1000 px x 820 px or stretching will occur.  </a:t>
            </a:r>
          </a:p>
        </p:txBody>
      </p:sp>
    </p:spTree>
    <p:extLst>
      <p:ext uri="{BB962C8B-B14F-4D97-AF65-F5344CB8AC3E}">
        <p14:creationId xmlns:p14="http://schemas.microsoft.com/office/powerpoint/2010/main" val="2022735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3"/>
          <p:cNvPicPr>
            <a:picLocks noGrp="1" noChangeAspect="1"/>
          </p:cNvPicPr>
          <p:nvPr>
            <p:ph type="pic" idx="14"/>
          </p:nvPr>
        </p:nvPicPr>
        <p:blipFill>
          <a:blip r:embed="rId2"/>
          <a:srcRect/>
          <a:stretch/>
        </p:blipFill>
        <p:spPr>
          <a:xfrm>
            <a:off x="274321" y="988391"/>
            <a:ext cx="8607993" cy="2645164"/>
          </a:xfrm>
        </p:spPr>
      </p:pic>
      <p:sp>
        <p:nvSpPr>
          <p:cNvPr id="4" name="Content Placeholder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. In </a:t>
            </a:r>
            <a:r>
              <a:rPr lang="en-US" sz="1600" dirty="0" err="1"/>
              <a:t>eu</a:t>
            </a:r>
            <a:r>
              <a:rPr lang="en-US" sz="1600" dirty="0"/>
              <a:t> </a:t>
            </a:r>
            <a:r>
              <a:rPr lang="en-US" sz="1600" dirty="0" err="1"/>
              <a:t>vehicula</a:t>
            </a:r>
            <a:r>
              <a:rPr lang="en-US" sz="1600" dirty="0"/>
              <a:t> </a:t>
            </a:r>
            <a:r>
              <a:rPr lang="en-US" sz="1600" dirty="0" err="1"/>
              <a:t>augue</a:t>
            </a:r>
            <a:r>
              <a:rPr lang="en-US" sz="1600" dirty="0"/>
              <a:t>, vitae </a:t>
            </a:r>
            <a:r>
              <a:rPr lang="en-US" sz="1600" dirty="0" err="1"/>
              <a:t>eleifend</a:t>
            </a:r>
            <a:r>
              <a:rPr lang="en-US" sz="1600" dirty="0"/>
              <a:t> mi. </a:t>
            </a:r>
            <a:r>
              <a:rPr lang="en-US" sz="1600" dirty="0" err="1"/>
              <a:t>Proin</a:t>
            </a:r>
            <a:r>
              <a:rPr lang="en-US" sz="1600" dirty="0"/>
              <a:t> </a:t>
            </a:r>
            <a:r>
              <a:rPr lang="en-US" sz="1600" dirty="0" err="1"/>
              <a:t>aliquam</a:t>
            </a:r>
            <a:r>
              <a:rPr lang="en-US" sz="1600" dirty="0"/>
              <a:t> </a:t>
            </a:r>
            <a:r>
              <a:rPr lang="en-US" sz="1600" dirty="0" err="1"/>
              <a:t>odio</a:t>
            </a:r>
            <a:r>
              <a:rPr lang="en-US" sz="1600" dirty="0"/>
              <a:t> </a:t>
            </a:r>
            <a:r>
              <a:rPr lang="en-US" sz="1600" dirty="0" err="1"/>
              <a:t>sed</a:t>
            </a:r>
            <a:r>
              <a:rPr lang="en-US" sz="1600" dirty="0"/>
              <a:t> nisi </a:t>
            </a:r>
            <a:r>
              <a:rPr lang="en-US" sz="1600" dirty="0" err="1"/>
              <a:t>tempor</a:t>
            </a:r>
            <a:r>
              <a:rPr lang="en-US" sz="1600" dirty="0"/>
              <a:t>, </a:t>
            </a:r>
            <a:r>
              <a:rPr lang="en-US" sz="1600" dirty="0" err="1"/>
              <a:t>sed</a:t>
            </a:r>
            <a:r>
              <a:rPr lang="en-US" sz="1600" dirty="0"/>
              <a:t> </a:t>
            </a:r>
            <a:r>
              <a:rPr lang="en-US" sz="1600" dirty="0" err="1"/>
              <a:t>consequat</a:t>
            </a:r>
            <a:r>
              <a:rPr lang="en-US" sz="1600" dirty="0"/>
              <a:t> </a:t>
            </a:r>
            <a:r>
              <a:rPr lang="en-US" sz="1600" dirty="0" err="1"/>
              <a:t>augue</a:t>
            </a:r>
            <a:r>
              <a:rPr lang="en-US" sz="1600" dirty="0"/>
              <a:t> </a:t>
            </a:r>
            <a:r>
              <a:rPr lang="en-US" sz="1600" dirty="0" err="1"/>
              <a:t>aliquam</a:t>
            </a:r>
            <a:r>
              <a:rPr lang="en-US" sz="1600" dirty="0"/>
              <a:t> 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Headline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76CBDA-AEA0-2F4A-A749-161EA4C4D5BE}"/>
              </a:ext>
            </a:extLst>
          </p:cNvPr>
          <p:cNvSpPr txBox="1"/>
          <p:nvPr/>
        </p:nvSpPr>
        <p:spPr>
          <a:xfrm>
            <a:off x="274321" y="4403558"/>
            <a:ext cx="3660608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5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replace the image, right-click and select Change Picture &gt; From File. </a:t>
            </a:r>
            <a:br>
              <a:rPr lang="en-US" sz="95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95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image must be 960 px x 1080 px or stretching will occur.  </a:t>
            </a:r>
          </a:p>
        </p:txBody>
      </p:sp>
    </p:spTree>
    <p:extLst>
      <p:ext uri="{BB962C8B-B14F-4D97-AF65-F5344CB8AC3E}">
        <p14:creationId xmlns:p14="http://schemas.microsoft.com/office/powerpoint/2010/main" val="216696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2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slide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C447509-E5F2-A644-A830-CD248ADB95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67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6453A489-A5E2-514C-9816-8EB4A9CFBC5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06" r="10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, vitae </a:t>
            </a:r>
            <a:r>
              <a:rPr lang="en-US" dirty="0" err="1"/>
              <a:t>eleifend</a:t>
            </a:r>
            <a:r>
              <a:rPr lang="en-US" dirty="0"/>
              <a:t> mi.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nisi </a:t>
            </a:r>
            <a:r>
              <a:rPr lang="en-US" dirty="0" err="1"/>
              <a:t>tempor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aliquam</a:t>
            </a:r>
            <a:endParaRPr lang="en-US" dirty="0"/>
          </a:p>
          <a:p>
            <a:pPr>
              <a:spcBef>
                <a:spcPts val="2400"/>
              </a:spcBef>
            </a:pPr>
            <a:r>
              <a:rPr lang="en-US" dirty="0" err="1"/>
              <a:t>Phasellus</a:t>
            </a:r>
            <a:r>
              <a:rPr lang="en-US" dirty="0"/>
              <a:t> maximus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blandit</a:t>
            </a:r>
            <a:endParaRPr lang="en-US" dirty="0"/>
          </a:p>
          <a:p>
            <a:pPr>
              <a:spcBef>
                <a:spcPts val="2400"/>
              </a:spcBef>
            </a:pP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endParaRPr lang="en-US" dirty="0"/>
          </a:p>
          <a:p>
            <a:pPr>
              <a:spcBef>
                <a:spcPts val="2400"/>
              </a:spcBef>
            </a:pP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ac </a:t>
            </a:r>
            <a:r>
              <a:rPr lang="en-US" dirty="0" err="1"/>
              <a:t>iaculis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4EE2D8-5147-8545-9A1E-7BBB2CBB1034}"/>
              </a:ext>
            </a:extLst>
          </p:cNvPr>
          <p:cNvSpPr txBox="1"/>
          <p:nvPr/>
        </p:nvSpPr>
        <p:spPr>
          <a:xfrm>
            <a:off x="5048410" y="4411579"/>
            <a:ext cx="3588420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replace the image, right-click and select Change Picture &gt; From File. </a:t>
            </a:r>
            <a:br>
              <a:rPr lang="en-US" sz="9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9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image must be 960 px x 1080 px or stretching will occur.  </a:t>
            </a:r>
          </a:p>
        </p:txBody>
      </p:sp>
    </p:spTree>
    <p:extLst>
      <p:ext uri="{BB962C8B-B14F-4D97-AF65-F5344CB8AC3E}">
        <p14:creationId xmlns:p14="http://schemas.microsoft.com/office/powerpoint/2010/main" val="533257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Heading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2E1338-571B-0345-AAA7-5609F65A01E9}"/>
              </a:ext>
            </a:extLst>
          </p:cNvPr>
          <p:cNvSpPr txBox="1"/>
          <p:nvPr/>
        </p:nvSpPr>
        <p:spPr>
          <a:xfrm>
            <a:off x="321370" y="1003229"/>
            <a:ext cx="8357409" cy="7694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2200" spc="-5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Subheading </a:t>
            </a:r>
          </a:p>
          <a:p>
            <a:endParaRPr lang="en-US" sz="2200" spc="-5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61669EF-1C4D-AC42-9D93-EAE80CC50E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610981"/>
              </p:ext>
            </p:extLst>
          </p:nvPr>
        </p:nvGraphicFramePr>
        <p:xfrm>
          <a:off x="304799" y="1723506"/>
          <a:ext cx="8577515" cy="2519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8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0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48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6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63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Column 1</a:t>
                      </a:r>
                    </a:p>
                  </a:txBody>
                  <a:tcPr marL="182880" marR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5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6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Column 2</a:t>
                      </a:r>
                      <a:endParaRPr lang="en-U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288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5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Column 3</a:t>
                      </a:r>
                    </a:p>
                  </a:txBody>
                  <a:tcPr marL="18288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5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Column 4</a:t>
                      </a:r>
                    </a:p>
                  </a:txBody>
                  <a:tcPr marL="18288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5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04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400" dirty="0">
                          <a:solidFill>
                            <a:srgbClr val="101D3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1</a:t>
                      </a:r>
                    </a:p>
                  </a:txBody>
                  <a:tcPr marL="182880" marR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56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400" dirty="0">
                          <a:solidFill>
                            <a:srgbClr val="101D3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2</a:t>
                      </a:r>
                    </a:p>
                  </a:txBody>
                  <a:tcPr marL="18288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56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en-US" sz="1400" dirty="0">
                          <a:solidFill>
                            <a:srgbClr val="101D3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3</a:t>
                      </a:r>
                    </a:p>
                  </a:txBody>
                  <a:tcPr marL="18288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56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en-US" sz="1400" dirty="0">
                          <a:solidFill>
                            <a:srgbClr val="101D3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4</a:t>
                      </a:r>
                    </a:p>
                  </a:txBody>
                  <a:tcPr marL="18288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56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82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400" baseline="0" dirty="0">
                          <a:solidFill>
                            <a:srgbClr val="101D3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1</a:t>
                      </a:r>
                      <a:endParaRPr lang="en-US" sz="1400" dirty="0">
                        <a:solidFill>
                          <a:srgbClr val="101D3A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2880" marR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56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400" dirty="0">
                          <a:solidFill>
                            <a:srgbClr val="101D3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2</a:t>
                      </a:r>
                    </a:p>
                  </a:txBody>
                  <a:tcPr marL="18288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56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en-US" sz="1400" dirty="0">
                          <a:solidFill>
                            <a:srgbClr val="101D3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3</a:t>
                      </a:r>
                    </a:p>
                  </a:txBody>
                  <a:tcPr marL="18288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56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en-US" sz="1400" dirty="0">
                          <a:solidFill>
                            <a:srgbClr val="101D3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4</a:t>
                      </a:r>
                    </a:p>
                  </a:txBody>
                  <a:tcPr marL="18288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56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89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400" dirty="0">
                          <a:solidFill>
                            <a:srgbClr val="101D3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1</a:t>
                      </a:r>
                    </a:p>
                  </a:txBody>
                  <a:tcPr marL="182880" marR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56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400" dirty="0">
                          <a:solidFill>
                            <a:srgbClr val="101D3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2</a:t>
                      </a:r>
                    </a:p>
                  </a:txBody>
                  <a:tcPr marL="18288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56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en-US" sz="1400" dirty="0">
                          <a:solidFill>
                            <a:srgbClr val="101D3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3</a:t>
                      </a:r>
                    </a:p>
                  </a:txBody>
                  <a:tcPr marL="18288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56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en-US" sz="1400" dirty="0">
                          <a:solidFill>
                            <a:srgbClr val="101D3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4</a:t>
                      </a:r>
                    </a:p>
                  </a:txBody>
                  <a:tcPr marL="18288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56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07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400" baseline="0" dirty="0">
                          <a:solidFill>
                            <a:srgbClr val="101D3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1</a:t>
                      </a:r>
                      <a:endParaRPr lang="en-US" sz="1400" dirty="0">
                        <a:solidFill>
                          <a:srgbClr val="101D3A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2880" marR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56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400" dirty="0">
                          <a:solidFill>
                            <a:srgbClr val="101D3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2</a:t>
                      </a:r>
                    </a:p>
                  </a:txBody>
                  <a:tcPr marL="18288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56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en-US" sz="1400" dirty="0">
                          <a:solidFill>
                            <a:srgbClr val="101D3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3</a:t>
                      </a:r>
                    </a:p>
                  </a:txBody>
                  <a:tcPr marL="18288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56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en-US" sz="1400" dirty="0">
                          <a:solidFill>
                            <a:srgbClr val="101D3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4</a:t>
                      </a:r>
                    </a:p>
                  </a:txBody>
                  <a:tcPr marL="18288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56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158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400" dirty="0">
                          <a:solidFill>
                            <a:srgbClr val="101D3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1</a:t>
                      </a:r>
                    </a:p>
                  </a:txBody>
                  <a:tcPr marL="182880" marR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356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400" dirty="0">
                          <a:solidFill>
                            <a:srgbClr val="101D3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2</a:t>
                      </a:r>
                    </a:p>
                  </a:txBody>
                  <a:tcPr marL="18288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356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en-US" sz="1400" dirty="0">
                          <a:solidFill>
                            <a:srgbClr val="101D3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3</a:t>
                      </a:r>
                    </a:p>
                  </a:txBody>
                  <a:tcPr marL="18288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356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en-US" sz="1400" dirty="0">
                          <a:solidFill>
                            <a:srgbClr val="101D3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4</a:t>
                      </a:r>
                    </a:p>
                  </a:txBody>
                  <a:tcPr marL="18288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356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8733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AE2ECD-EF60-5149-BA2B-B1985AF33F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27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4" r="20134"/>
          <a:stretch/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Headline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1"/>
          </p:nvPr>
        </p:nvSpPr>
        <p:spPr>
          <a:xfrm>
            <a:off x="365760" y="1615440"/>
            <a:ext cx="3924404" cy="3306184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Font typeface="Arial" charset="0"/>
              <a:buChar char="•"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</a:t>
            </a:r>
            <a:r>
              <a:rPr lang="en-US" dirty="0"/>
              <a:t> </a:t>
            </a:r>
          </a:p>
          <a:p>
            <a:pPr marL="342900" indent="-342900">
              <a:spcBef>
                <a:spcPts val="1200"/>
              </a:spcBef>
              <a:buFont typeface="Arial" charset="0"/>
              <a:buChar char="•"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</a:t>
            </a:r>
            <a:endParaRPr lang="en-US" dirty="0"/>
          </a:p>
          <a:p>
            <a:pPr marL="342900" indent="-342900">
              <a:spcBef>
                <a:spcPts val="1200"/>
              </a:spcBef>
              <a:buFont typeface="Arial" charset="0"/>
              <a:buChar char="•"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</a:t>
            </a:r>
            <a:r>
              <a:rPr lang="en-US" dirty="0"/>
              <a:t> </a:t>
            </a:r>
          </a:p>
          <a:p>
            <a:pPr marL="342900" indent="-342900">
              <a:spcBef>
                <a:spcPts val="1200"/>
              </a:spcBef>
              <a:buFont typeface="Arial" charset="0"/>
              <a:buChar char="•"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4718050"/>
            <a:ext cx="179388" cy="274638"/>
          </a:xfrm>
          <a:prstGeom prst="rect">
            <a:avLst/>
          </a:prstGeom>
        </p:spPr>
        <p:txBody>
          <a:bodyPr/>
          <a:lstStyle/>
          <a:p>
            <a:fld id="{23750D03-48AD-2741-AECD-41D90156259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80" t="23381" r="19925" b="6106"/>
          <a:stretch/>
        </p:blipFill>
        <p:spPr bwMode="auto">
          <a:xfrm>
            <a:off x="4573167" y="0"/>
            <a:ext cx="4570833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10FE51-1490-2641-93BB-69C8D4CA44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7820" y="0"/>
            <a:ext cx="4581525" cy="51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C88A90-3D62-1848-A54E-D08DE99FEA4E}"/>
              </a:ext>
            </a:extLst>
          </p:cNvPr>
          <p:cNvSpPr txBox="1"/>
          <p:nvPr/>
        </p:nvSpPr>
        <p:spPr>
          <a:xfrm>
            <a:off x="346509" y="4251159"/>
            <a:ext cx="3588420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replace the image, right-click and select Change Picture &gt; From File. </a:t>
            </a:r>
            <a:br>
              <a:rPr lang="en-US" sz="9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9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image must be 960 px x 1080 px or stretching will occur.  </a:t>
            </a:r>
          </a:p>
        </p:txBody>
      </p:sp>
    </p:spTree>
    <p:extLst>
      <p:ext uri="{BB962C8B-B14F-4D97-AF65-F5344CB8AC3E}">
        <p14:creationId xmlns:p14="http://schemas.microsoft.com/office/powerpoint/2010/main" val="493995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Headline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altLang="en-US" b="1" dirty="0">
                <a:latin typeface="Calibri" panose="020F0502020204030204" pitchFamily="34" charset="0"/>
              </a:rPr>
              <a:t>Subhead</a:t>
            </a:r>
            <a:endParaRPr lang="en-US" altLang="en-US" dirty="0">
              <a:latin typeface="Calibri" panose="020F0502020204030204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</a:t>
            </a:r>
            <a:r>
              <a:rPr lang="en-US" dirty="0"/>
              <a:t> 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CEC021B-222B-CA48-8149-B7CF83DAAA86}"/>
              </a:ext>
            </a:extLst>
          </p:cNvPr>
          <p:cNvSpPr>
            <a:spLocks noGrp="1"/>
          </p:cNvSpPr>
          <p:nvPr>
            <p:ph type="pic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48452C-06E2-0D40-AEB2-2FB7DDCFB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1" y="1010069"/>
            <a:ext cx="8607994" cy="26451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3EA427-30AF-1247-85DE-1FAD0BFE53DE}"/>
              </a:ext>
            </a:extLst>
          </p:cNvPr>
          <p:cNvSpPr txBox="1"/>
          <p:nvPr/>
        </p:nvSpPr>
        <p:spPr>
          <a:xfrm>
            <a:off x="5391753" y="4435642"/>
            <a:ext cx="3660608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replace the image, right-click and select Change Picture &gt; From File. </a:t>
            </a:r>
            <a:br>
              <a:rPr lang="en-US" sz="9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9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image must be 960 px x 1080 px or stretching will occur.  </a:t>
            </a:r>
          </a:p>
        </p:txBody>
      </p:sp>
    </p:spTree>
    <p:extLst>
      <p:ext uri="{BB962C8B-B14F-4D97-AF65-F5344CB8AC3E}">
        <p14:creationId xmlns:p14="http://schemas.microsoft.com/office/powerpoint/2010/main" val="1823078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BF3EFAB6-7FA1-3446-973B-FBF140E860AC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10A3DC6-C0BA-8741-8EA7-05B9ADA2E4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Headline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72AD79-EF8A-5846-8ADC-BE28DBDD87FD}"/>
              </a:ext>
            </a:extLst>
          </p:cNvPr>
          <p:cNvSpPr txBox="1"/>
          <p:nvPr/>
        </p:nvSpPr>
        <p:spPr>
          <a:xfrm>
            <a:off x="4997116" y="4501065"/>
            <a:ext cx="3748841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replace the image, right-click on it  and select Change Picture &gt; From File. New image must be 1920 px x 1080 px or stretching will occur.  </a:t>
            </a:r>
          </a:p>
        </p:txBody>
      </p:sp>
    </p:spTree>
    <p:extLst>
      <p:ext uri="{BB962C8B-B14F-4D97-AF65-F5344CB8AC3E}">
        <p14:creationId xmlns:p14="http://schemas.microsoft.com/office/powerpoint/2010/main" val="513980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1D1163-1BDC-ED4F-BE4C-B1DCE4C3DB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559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UC San Diego Health">
      <a:dk1>
        <a:srgbClr val="464749"/>
      </a:dk1>
      <a:lt1>
        <a:srgbClr val="FFFFFF"/>
      </a:lt1>
      <a:dk2>
        <a:srgbClr val="101D3A"/>
      </a:dk2>
      <a:lt2>
        <a:srgbClr val="FFFFFF"/>
      </a:lt2>
      <a:accent1>
        <a:srgbClr val="0C68AC"/>
      </a:accent1>
      <a:accent2>
        <a:srgbClr val="15A599"/>
      </a:accent2>
      <a:accent3>
        <a:srgbClr val="0C636E"/>
      </a:accent3>
      <a:accent4>
        <a:srgbClr val="443D82"/>
      </a:accent4>
      <a:accent5>
        <a:srgbClr val="671943"/>
      </a:accent5>
      <a:accent6>
        <a:srgbClr val="A7B306"/>
      </a:accent6>
      <a:hlink>
        <a:srgbClr val="AA0023"/>
      </a:hlink>
      <a:folHlink>
        <a:srgbClr val="0C68AC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CSDHealth-16x9" id="{6D9D32FB-35C8-1345-8EFA-FDD3A2A06C29}" vid="{8E1DD723-96A3-EC43-BAE4-12C16C79FD9B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Section Slides">
  <a:themeElements>
    <a:clrScheme name="UC San Diego Health">
      <a:dk1>
        <a:srgbClr val="464749"/>
      </a:dk1>
      <a:lt1>
        <a:srgbClr val="FFFFFF"/>
      </a:lt1>
      <a:dk2>
        <a:srgbClr val="101D3A"/>
      </a:dk2>
      <a:lt2>
        <a:srgbClr val="FFFFFF"/>
      </a:lt2>
      <a:accent1>
        <a:srgbClr val="0C68AC"/>
      </a:accent1>
      <a:accent2>
        <a:srgbClr val="15A599"/>
      </a:accent2>
      <a:accent3>
        <a:srgbClr val="0C636E"/>
      </a:accent3>
      <a:accent4>
        <a:srgbClr val="443D82"/>
      </a:accent4>
      <a:accent5>
        <a:srgbClr val="671943"/>
      </a:accent5>
      <a:accent6>
        <a:srgbClr val="A7B306"/>
      </a:accent6>
      <a:hlink>
        <a:srgbClr val="AA0023"/>
      </a:hlink>
      <a:folHlink>
        <a:srgbClr val="0C68A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CSDHealth-16x9" id="{6D9D32FB-35C8-1345-8EFA-FDD3A2A06C29}" vid="{C3C87989-F9C7-F540-B8B8-EF7C3FAE362D}"/>
    </a:ext>
  </a:extLst>
</a:theme>
</file>

<file path=ppt/theme/theme4.xml><?xml version="1.0" encoding="utf-8"?>
<a:theme xmlns:a="http://schemas.openxmlformats.org/drawingml/2006/main" name="Content Slides">
  <a:themeElements>
    <a:clrScheme name="UC San Diego Health">
      <a:dk1>
        <a:srgbClr val="464749"/>
      </a:dk1>
      <a:lt1>
        <a:srgbClr val="FFFFFF"/>
      </a:lt1>
      <a:dk2>
        <a:srgbClr val="101D3A"/>
      </a:dk2>
      <a:lt2>
        <a:srgbClr val="FFFFFF"/>
      </a:lt2>
      <a:accent1>
        <a:srgbClr val="0C68AC"/>
      </a:accent1>
      <a:accent2>
        <a:srgbClr val="15A599"/>
      </a:accent2>
      <a:accent3>
        <a:srgbClr val="0C636E"/>
      </a:accent3>
      <a:accent4>
        <a:srgbClr val="443D82"/>
      </a:accent4>
      <a:accent5>
        <a:srgbClr val="671943"/>
      </a:accent5>
      <a:accent6>
        <a:srgbClr val="A7B306"/>
      </a:accent6>
      <a:hlink>
        <a:srgbClr val="AA0023"/>
      </a:hlink>
      <a:folHlink>
        <a:srgbClr val="0C68A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CSDHealth-16x9" id="{6D9D32FB-35C8-1345-8EFA-FDD3A2A06C29}" vid="{D1FA57BC-5BD4-D841-879B-304073B8C059}"/>
    </a:ext>
  </a:extLst>
</a:theme>
</file>

<file path=ppt/theme/theme5.xml><?xml version="1.0" encoding="utf-8"?>
<a:theme xmlns:a="http://schemas.openxmlformats.org/drawingml/2006/main" name="Closing Slides">
  <a:themeElements>
    <a:clrScheme name="UC San Diego Health">
      <a:dk1>
        <a:srgbClr val="464749"/>
      </a:dk1>
      <a:lt1>
        <a:srgbClr val="FFFFFF"/>
      </a:lt1>
      <a:dk2>
        <a:srgbClr val="101D3A"/>
      </a:dk2>
      <a:lt2>
        <a:srgbClr val="FFFFFF"/>
      </a:lt2>
      <a:accent1>
        <a:srgbClr val="0C68AC"/>
      </a:accent1>
      <a:accent2>
        <a:srgbClr val="15A599"/>
      </a:accent2>
      <a:accent3>
        <a:srgbClr val="0C636E"/>
      </a:accent3>
      <a:accent4>
        <a:srgbClr val="443D82"/>
      </a:accent4>
      <a:accent5>
        <a:srgbClr val="671943"/>
      </a:accent5>
      <a:accent6>
        <a:srgbClr val="A7B306"/>
      </a:accent6>
      <a:hlink>
        <a:srgbClr val="AA0023"/>
      </a:hlink>
      <a:folHlink>
        <a:srgbClr val="0C68A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CSDHealth-16x9" id="{6D9D32FB-35C8-1345-8EFA-FDD3A2A06C29}" vid="{8A1976B6-3092-9542-A19D-BACDE20306AC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AEC2CD25652B4A9774FAA6D6A56ECD" ma:contentTypeVersion="1" ma:contentTypeDescription="Create a new document." ma:contentTypeScope="" ma:versionID="0f974f63fd59738c41b660361eaf12a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E3C980-C590-44A7-B970-BBC4E6ABA5CF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2ADCEB54-83DF-4657-8F16-E689BF8473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845859A-C588-4588-AB1B-0F629E367C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UCSDHealth-PPT-16x9</Template>
  <TotalTime>2586</TotalTime>
  <Words>414</Words>
  <Application>Microsoft Macintosh PowerPoint</Application>
  <PresentationFormat>On-screen Show (16:9)</PresentationFormat>
  <Paragraphs>61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calibri</vt:lpstr>
      <vt:lpstr>Title Slides</vt:lpstr>
      <vt:lpstr>Custom Design</vt:lpstr>
      <vt:lpstr>Section Slides</vt:lpstr>
      <vt:lpstr>Content Slides</vt:lpstr>
      <vt:lpstr>Closing Slides</vt:lpstr>
      <vt:lpstr>Presentation title date</vt:lpstr>
      <vt:lpstr>Title slide</vt:lpstr>
      <vt:lpstr>Heading</vt:lpstr>
      <vt:lpstr>Heading</vt:lpstr>
      <vt:lpstr>CHAPTER SLIDE</vt:lpstr>
      <vt:lpstr>Headline</vt:lpstr>
      <vt:lpstr>Headline</vt:lpstr>
      <vt:lpstr>Headline</vt:lpstr>
      <vt:lpstr>CHAPTER SLIDE</vt:lpstr>
      <vt:lpstr>Headline</vt:lpstr>
      <vt:lpstr>Headline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Slide. Arial 40pt</dc:title>
  <dc:creator>Toombs, Monica</dc:creator>
  <cp:lastModifiedBy>Mam, Cindy</cp:lastModifiedBy>
  <cp:revision>92</cp:revision>
  <cp:lastPrinted>2015-03-25T16:12:35Z</cp:lastPrinted>
  <dcterms:created xsi:type="dcterms:W3CDTF">2016-05-16T17:59:33Z</dcterms:created>
  <dcterms:modified xsi:type="dcterms:W3CDTF">2026-02-02T21:04:14Z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0x010100B5AEC2CD25652B4A9774FAA6D6A56ECD</vt:lpwstr>
  </property>
</Properties>
</file>