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sldIdLst>
    <p:sldId id="297" r:id="rId2"/>
    <p:sldId id="308" r:id="rId3"/>
    <p:sldId id="307" r:id="rId4"/>
    <p:sldId id="303" r:id="rId5"/>
    <p:sldId id="304" r:id="rId6"/>
    <p:sldId id="305" r:id="rId7"/>
    <p:sldId id="269" r:id="rId8"/>
    <p:sldId id="296" r:id="rId9"/>
    <p:sldId id="300" r:id="rId10"/>
    <p:sldId id="301" r:id="rId11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B48"/>
    <a:srgbClr val="FFCE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/>
    <p:restoredTop sz="94795"/>
  </p:normalViewPr>
  <p:slideViewPr>
    <p:cSldViewPr snapToGrid="0" showGuides="1">
      <p:cViewPr varScale="1">
        <p:scale>
          <a:sx n="160" d="100"/>
          <a:sy n="160" d="100"/>
        </p:scale>
        <p:origin x="119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26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1pPr>
    <a:lvl2pPr indent="857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2pPr>
    <a:lvl3pPr indent="1714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3pPr>
    <a:lvl4pPr indent="2571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4pPr>
    <a:lvl5pPr indent="3429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5pPr>
    <a:lvl6pPr indent="4286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6pPr>
    <a:lvl7pPr indent="5143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7pPr>
    <a:lvl8pPr indent="6000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8pPr>
    <a:lvl9pPr indent="6858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3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1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-No Photo">
    <p:bg>
      <p:bgPr>
        <a:solidFill>
          <a:srgbClr val="18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5E14237-FEC1-6145-8D84-8AE50EA9F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5143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FF6D24-4B36-DF48-BFDF-0F8610E33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2700214" cy="2388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lang="en-US" dirty="0"/>
              <a:t>Date</a:t>
            </a:r>
            <a:endParaRPr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EFE31FF-8CF7-C041-B26F-52965545B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70823"/>
            <a:ext cx="5412154" cy="800521"/>
          </a:xfrm>
        </p:spPr>
        <p:txBody>
          <a:bodyPr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line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E008DD0-7AC7-704F-A4EC-99B72AECD7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3" y="706056"/>
            <a:ext cx="5412154" cy="1798271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4400" b="1" i="0" spc="-11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Slide (1-2 lines)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3BA77BB-79DF-044A-9D42-EBFFE1DE2D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826" y="4046522"/>
            <a:ext cx="1911417" cy="558722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SM 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01D97-C230-EC46-892A-017F593E2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4" r="3733" b="45795"/>
          <a:stretch/>
        </p:blipFill>
        <p:spPr>
          <a:xfrm>
            <a:off x="3161903" y="0"/>
            <a:ext cx="5982097" cy="2926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E38FA-FEDA-EE46-90A7-0401F60245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24" y="4113725"/>
            <a:ext cx="216229" cy="191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94FEA2-208B-ED42-B1DF-2F5023815C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8" y="4113725"/>
            <a:ext cx="186743" cy="191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2AFE09-84AE-B446-B268-2CEA6D6D96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19" y="4113725"/>
            <a:ext cx="186743" cy="191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E0CD78-DC0F-1943-8F7B-7290203033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89" y="4113725"/>
            <a:ext cx="181829" cy="186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61425D-8547-AD42-9207-6AE2E2D8ECC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00" y="4113725"/>
            <a:ext cx="275200" cy="1867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8D5F39-2C54-3440-8997-6C6F6B7432CC}"/>
              </a:ext>
            </a:extLst>
          </p:cNvPr>
          <p:cNvSpPr txBox="1"/>
          <p:nvPr userDrawn="1"/>
        </p:nvSpPr>
        <p:spPr>
          <a:xfrm>
            <a:off x="405090" y="1604853"/>
            <a:ext cx="2886749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600" b="1" i="0" u="none" strike="noStrike" cap="none" spc="-11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Source Sans 3 Regular"/>
                <a:cs typeface="Calibri" panose="020F0502020204030204" pitchFamily="34" charset="0"/>
                <a:sym typeface="Source Sans 3 Regular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68528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ith Photo">
    <p:bg>
      <p:bgPr>
        <a:solidFill>
          <a:srgbClr val="18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5E14237-FEC1-6145-8D84-8AE50EA9F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169995-7150-8E8B-B7C6-6B20D39E19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custGeom>
            <a:avLst/>
            <a:gdLst>
              <a:gd name="csX0" fmla="*/ 5439604 w 9144000"/>
              <a:gd name="csY0" fmla="*/ 619200 h 5143500"/>
              <a:gd name="csX1" fmla="*/ 5256000 w 9144000"/>
              <a:gd name="csY1" fmla="*/ 802804 h 5143500"/>
              <a:gd name="csX2" fmla="*/ 5256000 w 9144000"/>
              <a:gd name="csY2" fmla="*/ 3005996 h 5143500"/>
              <a:gd name="csX3" fmla="*/ 5439604 w 9144000"/>
              <a:gd name="csY3" fmla="*/ 3189600 h 5143500"/>
              <a:gd name="csX4" fmla="*/ 8441996 w 9144000"/>
              <a:gd name="csY4" fmla="*/ 3189600 h 5143500"/>
              <a:gd name="csX5" fmla="*/ 8625600 w 9144000"/>
              <a:gd name="csY5" fmla="*/ 3005996 h 5143500"/>
              <a:gd name="csX6" fmla="*/ 8625600 w 9144000"/>
              <a:gd name="csY6" fmla="*/ 802804 h 5143500"/>
              <a:gd name="csX7" fmla="*/ 8441996 w 9144000"/>
              <a:gd name="csY7" fmla="*/ 619200 h 5143500"/>
              <a:gd name="csX8" fmla="*/ 0 w 9144000"/>
              <a:gd name="csY8" fmla="*/ 0 h 5143500"/>
              <a:gd name="csX9" fmla="*/ 9144000 w 9144000"/>
              <a:gd name="csY9" fmla="*/ 0 h 5143500"/>
              <a:gd name="csX10" fmla="*/ 9144000 w 9144000"/>
              <a:gd name="csY10" fmla="*/ 5143500 h 5143500"/>
              <a:gd name="csX11" fmla="*/ 0 w 9144000"/>
              <a:gd name="csY11" fmla="*/ 5143500 h 51435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9144000" h="5143500">
                <a:moveTo>
                  <a:pt x="5439604" y="619200"/>
                </a:moveTo>
                <a:cubicBezTo>
                  <a:pt x="5338202" y="619200"/>
                  <a:pt x="5256000" y="701402"/>
                  <a:pt x="5256000" y="802804"/>
                </a:cubicBezTo>
                <a:lnTo>
                  <a:pt x="5256000" y="3005996"/>
                </a:lnTo>
                <a:cubicBezTo>
                  <a:pt x="5256000" y="3107398"/>
                  <a:pt x="5338202" y="3189600"/>
                  <a:pt x="5439604" y="3189600"/>
                </a:cubicBezTo>
                <a:lnTo>
                  <a:pt x="8441996" y="3189600"/>
                </a:lnTo>
                <a:cubicBezTo>
                  <a:pt x="8543398" y="3189600"/>
                  <a:pt x="8625600" y="3107398"/>
                  <a:pt x="8625600" y="3005996"/>
                </a:cubicBezTo>
                <a:lnTo>
                  <a:pt x="8625600" y="802804"/>
                </a:lnTo>
                <a:cubicBezTo>
                  <a:pt x="8625600" y="701402"/>
                  <a:pt x="8543398" y="619200"/>
                  <a:pt x="8441996" y="619200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DE9C7DD-7F55-8134-9A45-9792465DEB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custGeom>
            <a:avLst/>
            <a:gdLst>
              <a:gd name="csX0" fmla="*/ 5439604 w 9144000"/>
              <a:gd name="csY0" fmla="*/ 619200 h 5143500"/>
              <a:gd name="csX1" fmla="*/ 5256000 w 9144000"/>
              <a:gd name="csY1" fmla="*/ 802804 h 5143500"/>
              <a:gd name="csX2" fmla="*/ 5256000 w 9144000"/>
              <a:gd name="csY2" fmla="*/ 3005996 h 5143500"/>
              <a:gd name="csX3" fmla="*/ 5439604 w 9144000"/>
              <a:gd name="csY3" fmla="*/ 3189600 h 5143500"/>
              <a:gd name="csX4" fmla="*/ 8441996 w 9144000"/>
              <a:gd name="csY4" fmla="*/ 3189600 h 5143500"/>
              <a:gd name="csX5" fmla="*/ 8625600 w 9144000"/>
              <a:gd name="csY5" fmla="*/ 3005996 h 5143500"/>
              <a:gd name="csX6" fmla="*/ 8625600 w 9144000"/>
              <a:gd name="csY6" fmla="*/ 802804 h 5143500"/>
              <a:gd name="csX7" fmla="*/ 8441996 w 9144000"/>
              <a:gd name="csY7" fmla="*/ 619200 h 5143500"/>
              <a:gd name="csX8" fmla="*/ 0 w 9144000"/>
              <a:gd name="csY8" fmla="*/ 0 h 5143500"/>
              <a:gd name="csX9" fmla="*/ 9144000 w 9144000"/>
              <a:gd name="csY9" fmla="*/ 0 h 5143500"/>
              <a:gd name="csX10" fmla="*/ 9144000 w 9144000"/>
              <a:gd name="csY10" fmla="*/ 5143500 h 5143500"/>
              <a:gd name="csX11" fmla="*/ 0 w 9144000"/>
              <a:gd name="csY11" fmla="*/ 5143500 h 51435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9144000" h="5143500">
                <a:moveTo>
                  <a:pt x="5439604" y="619200"/>
                </a:moveTo>
                <a:cubicBezTo>
                  <a:pt x="5338202" y="619200"/>
                  <a:pt x="5256000" y="701402"/>
                  <a:pt x="5256000" y="802804"/>
                </a:cubicBezTo>
                <a:lnTo>
                  <a:pt x="5256000" y="3005996"/>
                </a:lnTo>
                <a:cubicBezTo>
                  <a:pt x="5256000" y="3107398"/>
                  <a:pt x="5338202" y="3189600"/>
                  <a:pt x="5439604" y="3189600"/>
                </a:cubicBezTo>
                <a:lnTo>
                  <a:pt x="8441996" y="3189600"/>
                </a:lnTo>
                <a:cubicBezTo>
                  <a:pt x="8543398" y="3189600"/>
                  <a:pt x="8625600" y="3107398"/>
                  <a:pt x="8625600" y="3005996"/>
                </a:cubicBezTo>
                <a:lnTo>
                  <a:pt x="8625600" y="802804"/>
                </a:lnTo>
                <a:cubicBezTo>
                  <a:pt x="8625600" y="701402"/>
                  <a:pt x="8543398" y="619200"/>
                  <a:pt x="8441996" y="619200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2700214" cy="2388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lang="en-US" dirty="0"/>
              <a:t>Date</a:t>
            </a:r>
            <a:endParaRPr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EFE31FF-8CF7-C041-B26F-52965545B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70824"/>
            <a:ext cx="4515633" cy="879348"/>
          </a:xfrm>
        </p:spPr>
        <p:txBody>
          <a:bodyPr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line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E008DD0-7AC7-704F-A4EC-99B72AECD7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3" y="706056"/>
            <a:ext cx="4519170" cy="1798271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4400" b="1" i="0" spc="-11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Slide (1-2 lines) Photo Version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18AB361-74AE-DA9B-DBA2-28E733B383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826" y="4046522"/>
            <a:ext cx="1911417" cy="558722"/>
          </a:xfrm>
          <a:custGeom>
            <a:avLst/>
            <a:gdLst>
              <a:gd name="csX0" fmla="*/ 0 w 1911419"/>
              <a:gd name="csY0" fmla="*/ 0 h 726966"/>
              <a:gd name="csX1" fmla="*/ 1911419 w 1911419"/>
              <a:gd name="csY1" fmla="*/ 0 h 726966"/>
              <a:gd name="csX2" fmla="*/ 1911419 w 1911419"/>
              <a:gd name="csY2" fmla="*/ 726966 h 726966"/>
              <a:gd name="csX3" fmla="*/ 0 w 1911419"/>
              <a:gd name="csY3" fmla="*/ 726966 h 7269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911419" h="726966">
                <a:moveTo>
                  <a:pt x="0" y="0"/>
                </a:moveTo>
                <a:lnTo>
                  <a:pt x="1911419" y="0"/>
                </a:lnTo>
                <a:lnTo>
                  <a:pt x="1911419" y="726966"/>
                </a:lnTo>
                <a:lnTo>
                  <a:pt x="0" y="726966"/>
                </a:lnTo>
                <a:close/>
              </a:path>
            </a:pathLst>
          </a:cu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AABA52FD-675D-89B9-E22C-47A3B994A7A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56000" y="619200"/>
            <a:ext cx="3369600" cy="2570400"/>
          </a:xfrm>
          <a:custGeom>
            <a:avLst/>
            <a:gdLst>
              <a:gd name="csX0" fmla="*/ 183604 w 3369600"/>
              <a:gd name="csY0" fmla="*/ 0 h 2570400"/>
              <a:gd name="csX1" fmla="*/ 3185996 w 3369600"/>
              <a:gd name="csY1" fmla="*/ 0 h 2570400"/>
              <a:gd name="csX2" fmla="*/ 3369600 w 3369600"/>
              <a:gd name="csY2" fmla="*/ 183604 h 2570400"/>
              <a:gd name="csX3" fmla="*/ 3369600 w 3369600"/>
              <a:gd name="csY3" fmla="*/ 2386796 h 2570400"/>
              <a:gd name="csX4" fmla="*/ 3185996 w 3369600"/>
              <a:gd name="csY4" fmla="*/ 2570400 h 2570400"/>
              <a:gd name="csX5" fmla="*/ 183604 w 3369600"/>
              <a:gd name="csY5" fmla="*/ 2570400 h 2570400"/>
              <a:gd name="csX6" fmla="*/ 0 w 3369600"/>
              <a:gd name="csY6" fmla="*/ 2386796 h 2570400"/>
              <a:gd name="csX7" fmla="*/ 0 w 3369600"/>
              <a:gd name="csY7" fmla="*/ 183604 h 2570400"/>
              <a:gd name="csX8" fmla="*/ 183604 w 3369600"/>
              <a:gd name="csY8" fmla="*/ 0 h 2570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369600" h="2570400">
                <a:moveTo>
                  <a:pt x="183604" y="0"/>
                </a:moveTo>
                <a:lnTo>
                  <a:pt x="3185996" y="0"/>
                </a:lnTo>
                <a:cubicBezTo>
                  <a:pt x="3287398" y="0"/>
                  <a:pt x="3369600" y="82202"/>
                  <a:pt x="3369600" y="183604"/>
                </a:cubicBezTo>
                <a:lnTo>
                  <a:pt x="3369600" y="2386796"/>
                </a:lnTo>
                <a:cubicBezTo>
                  <a:pt x="3369600" y="2488198"/>
                  <a:pt x="3287398" y="2570400"/>
                  <a:pt x="3185996" y="2570400"/>
                </a:cubicBezTo>
                <a:lnTo>
                  <a:pt x="183604" y="2570400"/>
                </a:lnTo>
                <a:cubicBezTo>
                  <a:pt x="82202" y="2570400"/>
                  <a:pt x="0" y="2488198"/>
                  <a:pt x="0" y="2386796"/>
                </a:cubicBezTo>
                <a:lnTo>
                  <a:pt x="0" y="183604"/>
                </a:lnTo>
                <a:cubicBezTo>
                  <a:pt x="0" y="82202"/>
                  <a:pt x="82202" y="0"/>
                  <a:pt x="1836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0005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12A03625-A7B1-F443-9ED6-C1664EDC82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13027"/>
            <a:ext cx="5412154" cy="499812"/>
          </a:xfrm>
        </p:spPr>
        <p:txBody>
          <a:bodyPr wrap="none"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Optional subhead goes here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ED4C5B5E-D8F9-F94F-B5FF-A79906C17E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2" y="726141"/>
            <a:ext cx="7569749" cy="1720389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4400" b="1" i="0" spc="-11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Section Title Goes Here (1-2 lines)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225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04814"/>
            <a:ext cx="7488619" cy="454407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6375400" cy="3128962"/>
          </a:xfrm>
        </p:spPr>
        <p:txBody>
          <a:bodyPr>
            <a:noAutofit/>
          </a:bodyPr>
          <a:lstStyle>
            <a:lvl4pPr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0479235-F252-D242-8F21-F3550A0127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4814"/>
            <a:ext cx="7488620" cy="454408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300162"/>
            <a:ext cx="4233041" cy="335854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1DD413C-D324-8145-86E7-3A2995FAABF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7111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CC48-70EF-8CF4-F472-E4C6E8F09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4814"/>
            <a:ext cx="7488620" cy="454408"/>
          </a:xfrm>
        </p:spPr>
        <p:txBody>
          <a:bodyPr>
            <a:noAutofit/>
          </a:bodyPr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47D9FF-4388-0750-06A6-4E4E053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 numCol="2" spcCol="274320">
            <a:noAutofit/>
          </a:bodyPr>
          <a:lstStyle>
            <a:lvl9pPr>
              <a:defRPr/>
            </a:lvl9pPr>
          </a:lstStyle>
          <a:p>
            <a:pPr lvl="0"/>
            <a:r>
              <a:rPr lang="en-US" dirty="0"/>
              <a:t>Click to edit two-column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82922A-1F57-13C2-3326-12CE31F958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FC8697A-3FF7-C14D-BB17-38D7A6C3C17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569C-EAE0-66B4-A8D5-3DA7119A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04814"/>
            <a:ext cx="7488621" cy="454408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D387-D76F-6CE7-61A1-970BC58BE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3B1AEA7-AA3B-7049-ABB9-377D8F836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715CD-3CF8-A341-BBB7-946860975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B47F0-A1D3-4445-9E58-1C34616D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862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E2DB9-F4E0-FA42-B004-015948179063}"/>
              </a:ext>
            </a:extLst>
          </p:cNvPr>
          <p:cNvSpPr txBox="1"/>
          <p:nvPr userDrawn="1"/>
        </p:nvSpPr>
        <p:spPr>
          <a:xfrm>
            <a:off x="405090" y="1604853"/>
            <a:ext cx="2886749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600" b="1" i="0" u="none" strike="noStrike" cap="none" spc="-11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Source Sans 3 Regular"/>
                <a:cs typeface="Calibri" panose="020F0502020204030204" pitchFamily="34" charset="0"/>
                <a:sym typeface="Source Sans 3 Regular"/>
              </a:rPr>
              <a:t>Thank you!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09D9ED-F57E-5543-A650-B4C0EE7D6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4" r="3733" b="45795"/>
          <a:stretch/>
        </p:blipFill>
        <p:spPr>
          <a:xfrm>
            <a:off x="3161903" y="0"/>
            <a:ext cx="5982097" cy="29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393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0AC4E-AF62-864F-AD0D-DDA99FFD6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0"/>
          <a:stretch/>
        </p:blipFill>
        <p:spPr>
          <a:xfrm>
            <a:off x="0" y="4670822"/>
            <a:ext cx="9144000" cy="472678"/>
          </a:xfrm>
          <a:prstGeom prst="rect">
            <a:avLst/>
          </a:prstGeom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8A6C597-26D8-1135-3219-8F5D1AE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04813"/>
            <a:ext cx="7488619" cy="4544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CD74A2-5C42-4294-F48A-657B5E7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4020" y="4786309"/>
            <a:ext cx="274319" cy="219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882680-A1EE-E7ED-C5AB-CE326D43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128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65B894-0DD4-804C-B4D3-0044F679402C}"/>
              </a:ext>
            </a:extLst>
          </p:cNvPr>
          <p:cNvCxnSpPr>
            <a:cxnSpLocks/>
          </p:cNvCxnSpPr>
          <p:nvPr userDrawn="1"/>
        </p:nvCxnSpPr>
        <p:spPr>
          <a:xfrm>
            <a:off x="8639175" y="4848225"/>
            <a:ext cx="0" cy="98425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2EEE10F-9823-BD44-846B-E88FDFDD9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UC San Diego Health Sciences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9" r:id="rId3"/>
    <p:sldLayoutId id="2147483654" r:id="rId4"/>
    <p:sldLayoutId id="2147483672" r:id="rId5"/>
    <p:sldLayoutId id="2147483655" r:id="rId6"/>
    <p:sldLayoutId id="2147483657" r:id="rId7"/>
    <p:sldLayoutId id="2147483658" r:id="rId8"/>
    <p:sldLayoutId id="2147483673" r:id="rId9"/>
    <p:sldLayoutId id="2147483674" r:id="rId10"/>
  </p:sldLayoutIdLst>
  <p:transition spd="med"/>
  <p:hf hdr="0" dt="0"/>
  <p:txStyles>
    <p:titleStyle>
      <a:lvl1pPr marL="0" marR="0" indent="0" algn="l" defTabSz="914377" rtl="0" eaLnBrk="1" latinLnBrk="0" hangingPunct="1">
        <a:lnSpc>
          <a:spcPts val="408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tx2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Teko Bold"/>
        </a:defRPr>
      </a:lvl1pPr>
      <a:lvl2pPr marL="0" marR="0" indent="1714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2pPr>
      <a:lvl3pPr marL="0" marR="0" indent="3429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3pPr>
      <a:lvl4pPr marL="0" marR="0" indent="5143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4pPr>
      <a:lvl5pPr marL="0" marR="0" indent="6858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5pPr>
      <a:lvl6pPr marL="0" marR="0" indent="8572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6pPr>
      <a:lvl7pPr marL="0" marR="0" indent="10287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7pPr>
      <a:lvl8pPr marL="0" marR="0" indent="12001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8pPr>
      <a:lvl9pPr marL="0" marR="0" indent="13716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9pPr>
    </p:titleStyle>
    <p:bodyStyle>
      <a:lvl1pPr marL="0" marR="0" indent="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Tx/>
        <a:buFontTx/>
        <a:buNone/>
        <a:tabLst/>
        <a:defRPr sz="1750" b="0" i="0" u="none" strike="noStrike" cap="none" spc="0" baseline="0">
          <a:solidFill>
            <a:schemeClr val="tx2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Teko Bold"/>
        </a:defRPr>
      </a:lvl1pPr>
      <a:lvl2pPr marL="5143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Wingdings" pitchFamily="2" charset="2"/>
        <a:buChar char="§"/>
        <a:tabLst/>
        <a:defRPr sz="1750" b="0" i="0" u="none" strike="noStrike" cap="none" spc="0" baseline="0">
          <a:solidFill>
            <a:schemeClr val="tx2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Teko Bold"/>
        </a:defRPr>
      </a:lvl2pPr>
      <a:lvl3pPr marL="7429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110000"/>
        <a:buFont typeface="Arial" panose="020B0604020202020204" pitchFamily="34" charset="0"/>
        <a:buChar char="•"/>
        <a:tabLst/>
        <a:defRPr sz="1500" b="0" i="0" u="none" strike="noStrike" cap="none" spc="0" baseline="0">
          <a:solidFill>
            <a:schemeClr val="tx2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Teko Bold"/>
        </a:defRPr>
      </a:lvl3pPr>
      <a:lvl4pPr marL="9715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92000"/>
        <a:buFont typeface="System Font Regular"/>
        <a:buChar char="˃"/>
        <a:tabLst/>
        <a:defRPr sz="1300" b="0" i="0" u="none" strike="noStrike" cap="none" spc="0" baseline="0">
          <a:solidFill>
            <a:schemeClr val="tx2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Teko Bold"/>
        </a:defRPr>
      </a:lvl4pPr>
      <a:lvl5pPr marL="12001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110000"/>
        <a:buFont typeface="System Font Regular"/>
        <a:buChar char="-"/>
        <a:tabLst/>
        <a:defRPr sz="11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5pPr>
      <a:lvl6pPr marL="9144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6pPr>
      <a:lvl7pPr marL="4572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7pPr>
      <a:lvl8pPr marL="6858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8pPr>
      <a:lvl9pPr marL="9144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9pPr>
    </p:bodyStyle>
    <p:otherStyle>
      <a:lvl1pPr marL="0" marR="0" indent="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1pPr>
      <a:lvl2pPr marL="0" marR="0" indent="1714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2pPr>
      <a:lvl3pPr marL="0" marR="0" indent="3429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3pPr>
      <a:lvl4pPr marL="0" marR="0" indent="5143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4pPr>
      <a:lvl5pPr marL="0" marR="0" indent="6858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5pPr>
      <a:lvl6pPr marL="0" marR="0" indent="8572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6pPr>
      <a:lvl7pPr marL="0" marR="0" indent="10287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7pPr>
      <a:lvl8pPr marL="0" marR="0" indent="12001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8pPr>
      <a:lvl9pPr marL="0" marR="0" indent="13716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819" userDrawn="1">
          <p15:clr>
            <a:srgbClr val="F26B43"/>
          </p15:clr>
        </p15:guide>
        <p15:guide id="6" orient="horz" pos="2790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5C7E6-A7F2-A541-8336-FF1727FE12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679567-1153-CA4A-A087-5C9C8E9F9B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0D5844-28F8-4E43-80C7-5955DA739B6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5659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CE9046-D10B-3A43-B684-2FE3AB8655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176DA-A3B8-6841-A47F-117922C97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091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FB86B5-7FF3-C50D-B80C-DB739B6B85B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C34F7-659A-B1FC-A51C-8AB3993671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5BBA7-065D-F0D5-F365-6A3A899BF69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1E19709-3CFB-26AC-FF74-C084F4CDC1D3}"/>
              </a:ext>
            </a:extLst>
          </p:cNvPr>
          <p:cNvSpPr>
            <a:spLocks noChangeAspect="1"/>
          </p:cNvSpPr>
          <p:nvPr/>
        </p:nvSpPr>
        <p:spPr>
          <a:xfrm>
            <a:off x="5256000" y="619200"/>
            <a:ext cx="3369600" cy="2570400"/>
          </a:xfrm>
          <a:prstGeom prst="roundRect">
            <a:avLst>
              <a:gd name="adj" fmla="val 7143"/>
            </a:avLst>
          </a:prstGeom>
          <a:blipFill dpi="0" rotWithShape="0">
            <a:blip r:embed="rId2"/>
            <a:srcRect/>
            <a:stretch>
              <a:fillRect l="-1560" t="-3362" r="-17842" b="-336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3 Medium"/>
              <a:ea typeface="Source Sans 3 Medium"/>
              <a:cs typeface="Source Sans 3 Medium"/>
              <a:sym typeface="Source Sans 3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356031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53DDF0-A43E-F240-95DB-99AB9187D0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AE5953-FD8F-B240-951F-73092667453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AE422-9D73-624F-A2BD-C634C4B1E1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8123F-D4AF-4945-A42B-070387DE0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786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F9B5-2959-704A-AEC3-8C8CFE65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0D711-3714-5345-83FF-33307627A4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This is the one-column layout slide. </a:t>
            </a:r>
          </a:p>
          <a:p>
            <a:r>
              <a:rPr lang="en-US" dirty="0"/>
              <a:t>There is room for short sentences or paragraphs, whatever suits your content needs.</a:t>
            </a:r>
          </a:p>
          <a:p>
            <a:r>
              <a:rPr lang="en-US" dirty="0"/>
              <a:t>You can also link to a website, such as </a:t>
            </a:r>
            <a:r>
              <a:rPr lang="en-US" dirty="0" err="1"/>
              <a:t>ucsd.edu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2303E-DA8B-264F-85A7-87817531D7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86276-94AC-764E-A9A9-86BE96713CF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21549120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BC607-E72D-7B48-980A-278E3441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A7270-0D0A-464C-92A7-73805BB85D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Bulleted text goes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mindful of the space and avoid overlapping text with other design elements.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swap in your own photo </a:t>
            </a:r>
            <a:br>
              <a:rPr lang="en-US" dirty="0"/>
            </a:br>
            <a:r>
              <a:rPr lang="en-US" dirty="0"/>
              <a:t>to the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3E714-822A-6F44-8F9B-8A07FFAD78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1C756-128B-DD4B-A684-C634AB177EA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E51511-D9ED-2243-B57D-68410B4EC568}"/>
              </a:ext>
            </a:extLst>
          </p:cNvPr>
          <p:cNvGrpSpPr/>
          <p:nvPr/>
        </p:nvGrpSpPr>
        <p:grpSpPr>
          <a:xfrm>
            <a:off x="4991100" y="1058465"/>
            <a:ext cx="4846320" cy="3044115"/>
            <a:chOff x="4991100" y="1058465"/>
            <a:chExt cx="4846320" cy="304411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3A1F6B8-8685-C04B-8B34-4B7439F403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91100" y="1058465"/>
              <a:ext cx="4846320" cy="3044115"/>
            </a:xfrm>
            <a:prstGeom prst="roundRect">
              <a:avLst>
                <a:gd name="adj" fmla="val 7143"/>
              </a:avLst>
            </a:prstGeom>
            <a:blipFill>
              <a:blip r:embed="rId2"/>
              <a:stretch>
                <a:fillRect l="-35849" t="-26597" r="-35849" b="-8575"/>
              </a:stretch>
            </a:blip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ource Sans 3 Medium"/>
                <a:ea typeface="Source Sans 3 Medium"/>
                <a:cs typeface="Source Sans 3 Medium"/>
                <a:sym typeface="Source Sans 3 Medium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0E5A34-0267-DE40-82B2-88611EF3D6BB}"/>
                </a:ext>
              </a:extLst>
            </p:cNvPr>
            <p:cNvSpPr txBox="1"/>
            <p:nvPr/>
          </p:nvSpPr>
          <p:spPr>
            <a:xfrm>
              <a:off x="6490400" y="2138179"/>
              <a:ext cx="1455420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Source Sans 3 Regular"/>
                  <a:ea typeface="Source Sans 3 Regular"/>
                  <a:cs typeface="Source Sans 3 Regular"/>
                  <a:sym typeface="Source Sans 3 Regular"/>
                </a:rPr>
                <a:t>Sample Image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5850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7458-6027-CB4A-8730-773EDFB8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F0019-B796-794B-9F10-BA6699E21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BCAF1-F0F7-3D4F-93FF-46E70733D8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0875-40BD-0749-AD8A-385CAF2E832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750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D24F6E-EAFA-6E4C-9819-F8A6C842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00979" y="4785942"/>
            <a:ext cx="1561625" cy="219102"/>
          </a:xfr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603266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8C733-9067-6740-ACEC-D36B6FE84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6A34C8-2E55-A747-968C-240E1A522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046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UCSD_HS">
      <a:dk1>
        <a:srgbClr val="182B48"/>
      </a:dk1>
      <a:lt1>
        <a:srgbClr val="FEFFFF"/>
      </a:lt1>
      <a:dk2>
        <a:srgbClr val="182B48"/>
      </a:dk2>
      <a:lt2>
        <a:srgbClr val="FEFFFF"/>
      </a:lt2>
      <a:accent1>
        <a:srgbClr val="00629B"/>
      </a:accent1>
      <a:accent2>
        <a:srgbClr val="00C5D6"/>
      </a:accent2>
      <a:accent3>
        <a:srgbClr val="FFCD00"/>
      </a:accent3>
      <a:accent4>
        <a:srgbClr val="C69214"/>
      </a:accent4>
      <a:accent5>
        <a:srgbClr val="F5F0E6"/>
      </a:accent5>
      <a:accent6>
        <a:srgbClr val="B6B1A9"/>
      </a:accent6>
      <a:hlink>
        <a:srgbClr val="00C6D7"/>
      </a:hlink>
      <a:folHlink>
        <a:srgbClr val="747578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UCSD_HS_Calibri_Template_16x9.pptx" id="{9E052907-3C38-5148-B7F4-6E49917827F5}" vid="{9BB2F90C-12BF-0F41-BD8A-348ABAC3D474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21_BasicWhite</Template>
  <TotalTime>70</TotalTime>
  <Words>116</Words>
  <Application>Microsoft Macintosh PowerPoint</Application>
  <PresentationFormat>On-screen Show (16:9)</PresentationFormat>
  <Paragraphs>23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Source Sans 3</vt:lpstr>
      <vt:lpstr>Source Sans 3 Medium</vt:lpstr>
      <vt:lpstr>Source Sans 3 Regular</vt:lpstr>
      <vt:lpstr>System Font Regular</vt:lpstr>
      <vt:lpstr>Wingdings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Mam, Cindy</dc:creator>
  <cp:lastModifiedBy>Mam, Cindy</cp:lastModifiedBy>
  <cp:revision>4</cp:revision>
  <dcterms:created xsi:type="dcterms:W3CDTF">2026-01-12T19:47:30Z</dcterms:created>
  <dcterms:modified xsi:type="dcterms:W3CDTF">2026-01-22T18:22:58Z</dcterms:modified>
</cp:coreProperties>
</file>