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2"/>
  </p:notesMasterIdLst>
  <p:sldIdLst>
    <p:sldId id="297" r:id="rId2"/>
    <p:sldId id="308" r:id="rId3"/>
    <p:sldId id="307" r:id="rId4"/>
    <p:sldId id="303" r:id="rId5"/>
    <p:sldId id="304" r:id="rId6"/>
    <p:sldId id="305" r:id="rId7"/>
    <p:sldId id="269" r:id="rId8"/>
    <p:sldId id="296" r:id="rId9"/>
    <p:sldId id="300" r:id="rId10"/>
    <p:sldId id="301" r:id="rId11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1pPr>
    <a:lvl2pPr marL="0" marR="0" indent="1714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2pPr>
    <a:lvl3pPr marL="0" marR="0" indent="3429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3pPr>
    <a:lvl4pPr marL="0" marR="0" indent="5143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4pPr>
    <a:lvl5pPr marL="0" marR="0" indent="6858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5pPr>
    <a:lvl6pPr marL="0" marR="0" indent="8572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6pPr>
    <a:lvl7pPr marL="0" marR="0" indent="10287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7pPr>
    <a:lvl8pPr marL="0" marR="0" indent="12001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8pPr>
    <a:lvl9pPr marL="0" marR="0" indent="13716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B48"/>
    <a:srgbClr val="FFCE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6"/>
    <p:restoredTop sz="94795"/>
  </p:normalViewPr>
  <p:slideViewPr>
    <p:cSldViewPr snapToGrid="0" showGuides="1">
      <p:cViewPr varScale="1">
        <p:scale>
          <a:sx n="160" d="100"/>
          <a:sy n="160" d="100"/>
        </p:scale>
        <p:origin x="1192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6" d="100"/>
          <a:sy n="126" d="100"/>
        </p:scale>
        <p:origin x="267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2" name="Shape 2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1pPr>
    <a:lvl2pPr indent="8572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2pPr>
    <a:lvl3pPr indent="17145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3pPr>
    <a:lvl4pPr indent="25717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4pPr>
    <a:lvl5pPr indent="34290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5pPr>
    <a:lvl6pPr indent="42862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6pPr>
    <a:lvl7pPr indent="51435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7pPr>
    <a:lvl8pPr indent="60007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8pPr>
    <a:lvl9pPr indent="68580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34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13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-No Photo">
    <p:bg>
      <p:bgPr>
        <a:solidFill>
          <a:srgbClr val="182B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C5E14237-FEC1-6145-8D84-8AE50EA9FA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0"/>
            <a:ext cx="2895600" cy="51435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FFF6D24-4B36-DF48-BFDF-0F8610E33D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1" y="4447449"/>
            <a:ext cx="2700214" cy="2388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263128">
              <a:lnSpc>
                <a:spcPct val="100000"/>
              </a:lnSpc>
              <a:buNone/>
              <a:defRPr sz="1100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lang="en-US" dirty="0"/>
              <a:t>Date</a:t>
            </a:r>
            <a:endParaRPr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EFE31FF-8CF7-C041-B26F-52965545B9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2470823"/>
            <a:ext cx="5412154" cy="800521"/>
          </a:xfrm>
        </p:spPr>
        <p:txBody>
          <a:bodyPr>
            <a:noAutofit/>
          </a:bodyPr>
          <a:lstStyle>
            <a:lvl1pPr>
              <a:defRPr sz="2200" spc="-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Subhead line goes here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7E008DD0-7AC7-704F-A4EC-99B72AECD7A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3663" y="706056"/>
            <a:ext cx="5412154" cy="1798271"/>
          </a:xfrm>
        </p:spPr>
        <p:txBody>
          <a:bodyPr anchor="b" anchorCtr="0">
            <a:noAutofit/>
          </a:bodyPr>
          <a:lstStyle>
            <a:lvl1pPr>
              <a:lnSpc>
                <a:spcPts val="5300"/>
              </a:lnSpc>
              <a:spcBef>
                <a:spcPts val="0"/>
              </a:spcBef>
              <a:defRPr sz="4400" b="1" i="0" spc="-11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Title Slide (1-2 lines)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D0C735-58DC-3475-8283-0155459701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8824" y="4036289"/>
            <a:ext cx="1683743" cy="610052"/>
          </a:xfrm>
          <a:prstGeom prst="rect">
            <a:avLst/>
          </a:prstGeom>
        </p:spPr>
      </p:pic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ith SM Ico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CFFFE-B078-84CA-5C80-77628CB3C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43885-EDE4-8B30-680E-AE03AAAE7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A01D97-C230-EC46-892A-017F593E2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84" r="3733" b="45795"/>
          <a:stretch/>
        </p:blipFill>
        <p:spPr>
          <a:xfrm>
            <a:off x="3161903" y="0"/>
            <a:ext cx="5982097" cy="29261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3E38FA-FEDA-EE46-90A7-0401F60245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024" y="4113725"/>
            <a:ext cx="216229" cy="191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94FEA2-208B-ED42-B1DF-2F5023815C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48" y="4113725"/>
            <a:ext cx="186743" cy="1916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2AFE09-84AE-B446-B268-2CEA6D6D964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419" y="4113725"/>
            <a:ext cx="186743" cy="191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E0CD78-DC0F-1943-8F7B-72902030333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489" y="4113725"/>
            <a:ext cx="181829" cy="1867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61425D-8547-AD42-9207-6AE2E2D8ECC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00" y="4113725"/>
            <a:ext cx="275200" cy="1867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8D5F39-2C54-3440-8997-6C6F6B7432CC}"/>
              </a:ext>
            </a:extLst>
          </p:cNvPr>
          <p:cNvSpPr txBox="1"/>
          <p:nvPr userDrawn="1"/>
        </p:nvSpPr>
        <p:spPr>
          <a:xfrm>
            <a:off x="405090" y="1604853"/>
            <a:ext cx="2886749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no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600" b="1" i="0" u="none" strike="noStrike" cap="none" spc="-11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Source Sans 3 Regular"/>
                <a:cs typeface="Calibri" panose="020F0502020204030204" pitchFamily="34" charset="0"/>
                <a:sym typeface="Source Sans 3 Regular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685281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ith Photo">
    <p:bg>
      <p:bgPr>
        <a:solidFill>
          <a:srgbClr val="182B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C5E14237-FEC1-6145-8D84-8AE50EA9FA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0"/>
            <a:ext cx="28956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169995-7150-8E8B-B7C6-6B20D39E19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custGeom>
            <a:avLst/>
            <a:gdLst>
              <a:gd name="csX0" fmla="*/ 5439604 w 9144000"/>
              <a:gd name="csY0" fmla="*/ 619200 h 5143500"/>
              <a:gd name="csX1" fmla="*/ 5256000 w 9144000"/>
              <a:gd name="csY1" fmla="*/ 802804 h 5143500"/>
              <a:gd name="csX2" fmla="*/ 5256000 w 9144000"/>
              <a:gd name="csY2" fmla="*/ 3005996 h 5143500"/>
              <a:gd name="csX3" fmla="*/ 5439604 w 9144000"/>
              <a:gd name="csY3" fmla="*/ 3189600 h 5143500"/>
              <a:gd name="csX4" fmla="*/ 8441996 w 9144000"/>
              <a:gd name="csY4" fmla="*/ 3189600 h 5143500"/>
              <a:gd name="csX5" fmla="*/ 8625600 w 9144000"/>
              <a:gd name="csY5" fmla="*/ 3005996 h 5143500"/>
              <a:gd name="csX6" fmla="*/ 8625600 w 9144000"/>
              <a:gd name="csY6" fmla="*/ 802804 h 5143500"/>
              <a:gd name="csX7" fmla="*/ 8441996 w 9144000"/>
              <a:gd name="csY7" fmla="*/ 619200 h 5143500"/>
              <a:gd name="csX8" fmla="*/ 0 w 9144000"/>
              <a:gd name="csY8" fmla="*/ 0 h 5143500"/>
              <a:gd name="csX9" fmla="*/ 9144000 w 9144000"/>
              <a:gd name="csY9" fmla="*/ 0 h 5143500"/>
              <a:gd name="csX10" fmla="*/ 9144000 w 9144000"/>
              <a:gd name="csY10" fmla="*/ 5143500 h 5143500"/>
              <a:gd name="csX11" fmla="*/ 0 w 9144000"/>
              <a:gd name="csY11" fmla="*/ 5143500 h 51435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9144000" h="5143500">
                <a:moveTo>
                  <a:pt x="5439604" y="619200"/>
                </a:moveTo>
                <a:cubicBezTo>
                  <a:pt x="5338202" y="619200"/>
                  <a:pt x="5256000" y="701402"/>
                  <a:pt x="5256000" y="802804"/>
                </a:cubicBezTo>
                <a:lnTo>
                  <a:pt x="5256000" y="3005996"/>
                </a:lnTo>
                <a:cubicBezTo>
                  <a:pt x="5256000" y="3107398"/>
                  <a:pt x="5338202" y="3189600"/>
                  <a:pt x="5439604" y="3189600"/>
                </a:cubicBezTo>
                <a:lnTo>
                  <a:pt x="8441996" y="3189600"/>
                </a:lnTo>
                <a:cubicBezTo>
                  <a:pt x="8543398" y="3189600"/>
                  <a:pt x="8625600" y="3107398"/>
                  <a:pt x="8625600" y="3005996"/>
                </a:cubicBezTo>
                <a:lnTo>
                  <a:pt x="8625600" y="802804"/>
                </a:lnTo>
                <a:cubicBezTo>
                  <a:pt x="8625600" y="701402"/>
                  <a:pt x="8543398" y="619200"/>
                  <a:pt x="8441996" y="619200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</p:spPr>
      </p:pic>
      <p:sp>
        <p:nvSpPr>
          <p:cNvPr id="1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1" y="4447449"/>
            <a:ext cx="2700214" cy="2388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263128">
              <a:lnSpc>
                <a:spcPct val="100000"/>
              </a:lnSpc>
              <a:buNone/>
              <a:defRPr sz="1100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lang="en-US" dirty="0"/>
              <a:t>Date</a:t>
            </a:r>
            <a:endParaRPr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EFE31FF-8CF7-C041-B26F-52965545B9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2470824"/>
            <a:ext cx="4515633" cy="879348"/>
          </a:xfrm>
        </p:spPr>
        <p:txBody>
          <a:bodyPr>
            <a:noAutofit/>
          </a:bodyPr>
          <a:lstStyle>
            <a:lvl1pPr>
              <a:defRPr sz="2200" spc="-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Subhead line goes here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7E008DD0-7AC7-704F-A4EC-99B72AECD7A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3663" y="706056"/>
            <a:ext cx="4519170" cy="1798271"/>
          </a:xfrm>
        </p:spPr>
        <p:txBody>
          <a:bodyPr anchor="b" anchorCtr="0">
            <a:noAutofit/>
          </a:bodyPr>
          <a:lstStyle>
            <a:lvl1pPr>
              <a:lnSpc>
                <a:spcPts val="5300"/>
              </a:lnSpc>
              <a:spcBef>
                <a:spcPts val="0"/>
              </a:spcBef>
              <a:defRPr sz="4400" b="1" i="0" spc="-11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Title Slide (1-2 lines) Photo Version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D4C6C7-3114-0BA0-7AE5-3A343C8EAD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8824" y="4036289"/>
            <a:ext cx="1683743" cy="610052"/>
          </a:xfrm>
          <a:prstGeom prst="rect">
            <a:avLst/>
          </a:prstGeom>
        </p:spPr>
      </p:pic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48A44D5D-75B0-B0C8-DD2C-0E75E7457E0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56000" y="619200"/>
            <a:ext cx="3369600" cy="2570400"/>
          </a:xfrm>
          <a:custGeom>
            <a:avLst/>
            <a:gdLst>
              <a:gd name="csX0" fmla="*/ 183604 w 3369600"/>
              <a:gd name="csY0" fmla="*/ 0 h 2570400"/>
              <a:gd name="csX1" fmla="*/ 3185996 w 3369600"/>
              <a:gd name="csY1" fmla="*/ 0 h 2570400"/>
              <a:gd name="csX2" fmla="*/ 3369600 w 3369600"/>
              <a:gd name="csY2" fmla="*/ 183604 h 2570400"/>
              <a:gd name="csX3" fmla="*/ 3369600 w 3369600"/>
              <a:gd name="csY3" fmla="*/ 2386796 h 2570400"/>
              <a:gd name="csX4" fmla="*/ 3185996 w 3369600"/>
              <a:gd name="csY4" fmla="*/ 2570400 h 2570400"/>
              <a:gd name="csX5" fmla="*/ 183604 w 3369600"/>
              <a:gd name="csY5" fmla="*/ 2570400 h 2570400"/>
              <a:gd name="csX6" fmla="*/ 0 w 3369600"/>
              <a:gd name="csY6" fmla="*/ 2386796 h 2570400"/>
              <a:gd name="csX7" fmla="*/ 0 w 3369600"/>
              <a:gd name="csY7" fmla="*/ 183604 h 2570400"/>
              <a:gd name="csX8" fmla="*/ 183604 w 3369600"/>
              <a:gd name="csY8" fmla="*/ 0 h 25704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369600" h="2570400">
                <a:moveTo>
                  <a:pt x="183604" y="0"/>
                </a:moveTo>
                <a:lnTo>
                  <a:pt x="3185996" y="0"/>
                </a:lnTo>
                <a:cubicBezTo>
                  <a:pt x="3287398" y="0"/>
                  <a:pt x="3369600" y="82202"/>
                  <a:pt x="3369600" y="183604"/>
                </a:cubicBezTo>
                <a:lnTo>
                  <a:pt x="3369600" y="2386796"/>
                </a:lnTo>
                <a:cubicBezTo>
                  <a:pt x="3369600" y="2488198"/>
                  <a:pt x="3287398" y="2570400"/>
                  <a:pt x="3185996" y="2570400"/>
                </a:cubicBezTo>
                <a:lnTo>
                  <a:pt x="183604" y="2570400"/>
                </a:lnTo>
                <a:cubicBezTo>
                  <a:pt x="82202" y="2570400"/>
                  <a:pt x="0" y="2488198"/>
                  <a:pt x="0" y="2386796"/>
                </a:cubicBezTo>
                <a:lnTo>
                  <a:pt x="0" y="183604"/>
                </a:lnTo>
                <a:cubicBezTo>
                  <a:pt x="0" y="82202"/>
                  <a:pt x="82202" y="0"/>
                  <a:pt x="18360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0005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12A03625-A7B1-F443-9ED6-C1664EDC82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2413027"/>
            <a:ext cx="5412154" cy="499812"/>
          </a:xfrm>
        </p:spPr>
        <p:txBody>
          <a:bodyPr wrap="none">
            <a:noAutofit/>
          </a:bodyPr>
          <a:lstStyle>
            <a:lvl1pPr>
              <a:defRPr sz="2200" spc="-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Optional subhead goes here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ED4C5B5E-D8F9-F94F-B5FF-A79906C17E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3662" y="726141"/>
            <a:ext cx="7569749" cy="1720389"/>
          </a:xfrm>
        </p:spPr>
        <p:txBody>
          <a:bodyPr anchor="b" anchorCtr="0">
            <a:noAutofit/>
          </a:bodyPr>
          <a:lstStyle>
            <a:lvl1pPr>
              <a:lnSpc>
                <a:spcPts val="5300"/>
              </a:lnSpc>
              <a:spcBef>
                <a:spcPts val="0"/>
              </a:spcBef>
              <a:defRPr sz="4400" b="1" i="0" spc="-11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Section Title Goes Here (1-2 lines)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CFFFE-B078-84CA-5C80-77628CB3C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43885-EDE4-8B30-680E-AE03AAAE7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32252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0B93-35AA-47C1-BC59-13DFC7F647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404814"/>
            <a:ext cx="7488619" cy="454407"/>
          </a:xfrm>
        </p:spPr>
        <p:txBody>
          <a:bodyPr>
            <a:no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1BE4795-2E63-448C-E789-737011D42C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6375400" cy="3128962"/>
          </a:xfrm>
        </p:spPr>
        <p:txBody>
          <a:bodyPr>
            <a:noAutofit/>
          </a:bodyPr>
          <a:lstStyle>
            <a:lvl4pPr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043182-23AB-DE81-0C05-063A699844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0479235-F252-D242-8F21-F3550A0127F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0B93-35AA-47C1-BC59-13DFC7F647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04814"/>
            <a:ext cx="7488620" cy="454408"/>
          </a:xfrm>
        </p:spPr>
        <p:txBody>
          <a:bodyPr>
            <a:no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1BE4795-2E63-448C-E789-737011D42C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1300162"/>
            <a:ext cx="4233041" cy="335854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043182-23AB-DE81-0C05-063A699844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1DD413C-D324-8145-86E7-3A2995FAABF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67111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3CC48-70EF-8CF4-F472-E4C6E8F09A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04814"/>
            <a:ext cx="7488620" cy="454408"/>
          </a:xfrm>
        </p:spPr>
        <p:txBody>
          <a:bodyPr>
            <a:noAutofit/>
          </a:bodyPr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Slide Title Goes Here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447D9FF-4388-0750-06A6-4E4E053816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 numCol="2" spcCol="274320">
            <a:noAutofit/>
          </a:bodyPr>
          <a:lstStyle>
            <a:lvl9pPr>
              <a:defRPr/>
            </a:lvl9pPr>
          </a:lstStyle>
          <a:p>
            <a:pPr lvl="0"/>
            <a:r>
              <a:rPr lang="en-US" dirty="0"/>
              <a:t>Click to edit two-column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82922A-1F57-13C2-3326-12CE31F9586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FC8697A-3FF7-C14D-BB17-38D7A6C3C17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C569C-EAE0-66B4-A8D5-3DA7119AA1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404814"/>
            <a:ext cx="7488621" cy="454408"/>
          </a:xfrm>
        </p:spPr>
        <p:txBody>
          <a:bodyPr>
            <a:no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C8D387-D76F-6CE7-61A1-970BC58BED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3B1AEA7-AA3B-7049-ABB9-377D8F8367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2715CD-3CF8-A341-BBB7-946860975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B47F0-A1D3-4445-9E58-1C34616D0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78620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CFFFE-B078-84CA-5C80-77628CB3C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43885-EDE4-8B30-680E-AE03AAAE7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5E2DB9-F4E0-FA42-B004-015948179063}"/>
              </a:ext>
            </a:extLst>
          </p:cNvPr>
          <p:cNvSpPr txBox="1"/>
          <p:nvPr userDrawn="1"/>
        </p:nvSpPr>
        <p:spPr>
          <a:xfrm>
            <a:off x="405090" y="1604853"/>
            <a:ext cx="2886749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no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600" b="1" i="0" u="none" strike="noStrike" cap="none" spc="-11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Source Sans 3 Regular"/>
                <a:cs typeface="Calibri" panose="020F0502020204030204" pitchFamily="34" charset="0"/>
                <a:sym typeface="Source Sans 3 Regular"/>
              </a:rPr>
              <a:t>Thank you!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09D9ED-F57E-5543-A650-B4C0EE7D62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84" r="3733" b="45795"/>
          <a:stretch/>
        </p:blipFill>
        <p:spPr>
          <a:xfrm>
            <a:off x="3161903" y="0"/>
            <a:ext cx="5982097" cy="292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3930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E0AC4E-AF62-864F-AD0D-DDA99FFD6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10"/>
          <a:stretch/>
        </p:blipFill>
        <p:spPr>
          <a:xfrm>
            <a:off x="0" y="4670822"/>
            <a:ext cx="9144000" cy="472678"/>
          </a:xfrm>
          <a:prstGeom prst="rect">
            <a:avLst/>
          </a:prstGeom>
        </p:spPr>
      </p:pic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48A6C597-26D8-1135-3219-8F5D1AECE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04813"/>
            <a:ext cx="7488619" cy="4544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2CD74A2-5C42-4294-F48A-657B5E789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4020" y="4786309"/>
            <a:ext cx="274319" cy="2191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1882680-A1EE-E7ED-C5AB-CE326D438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0163"/>
            <a:ext cx="8229600" cy="31289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65B894-0DD4-804C-B4D3-0044F679402C}"/>
              </a:ext>
            </a:extLst>
          </p:cNvPr>
          <p:cNvCxnSpPr>
            <a:cxnSpLocks/>
          </p:cNvCxnSpPr>
          <p:nvPr userDrawn="1"/>
        </p:nvCxnSpPr>
        <p:spPr>
          <a:xfrm>
            <a:off x="8639175" y="4848225"/>
            <a:ext cx="0" cy="98425"/>
          </a:xfrm>
          <a:prstGeom prst="line">
            <a:avLst/>
          </a:prstGeom>
          <a:noFill/>
          <a:ln w="635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2EEE10F-9823-BD44-846B-E88FDFDD95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UC San Diego Health Sciences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59" r:id="rId3"/>
    <p:sldLayoutId id="2147483654" r:id="rId4"/>
    <p:sldLayoutId id="2147483672" r:id="rId5"/>
    <p:sldLayoutId id="2147483655" r:id="rId6"/>
    <p:sldLayoutId id="2147483657" r:id="rId7"/>
    <p:sldLayoutId id="2147483658" r:id="rId8"/>
    <p:sldLayoutId id="2147483673" r:id="rId9"/>
    <p:sldLayoutId id="2147483674" r:id="rId10"/>
  </p:sldLayoutIdLst>
  <p:transition spd="med"/>
  <p:hf hdr="0" dt="0"/>
  <p:txStyles>
    <p:titleStyle>
      <a:lvl1pPr marL="0" marR="0" indent="0" algn="l" defTabSz="914377" rtl="0" eaLnBrk="1" latinLnBrk="0" hangingPunct="1">
        <a:lnSpc>
          <a:spcPts val="408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chemeClr val="tx2"/>
          </a:solidFill>
          <a:uFillTx/>
          <a:latin typeface="Calibri" panose="020F0502020204030204" pitchFamily="34" charset="0"/>
          <a:ea typeface="+mn-ea"/>
          <a:cs typeface="Calibri" panose="020F0502020204030204" pitchFamily="34" charset="0"/>
          <a:sym typeface="Teko Bold"/>
        </a:defRPr>
      </a:lvl1pPr>
      <a:lvl2pPr marL="0" marR="0" indent="17145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2pPr>
      <a:lvl3pPr marL="0" marR="0" indent="34290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3pPr>
      <a:lvl4pPr marL="0" marR="0" indent="51435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4pPr>
      <a:lvl5pPr marL="0" marR="0" indent="68580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5pPr>
      <a:lvl6pPr marL="0" marR="0" indent="85725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6pPr>
      <a:lvl7pPr marL="0" marR="0" indent="102870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7pPr>
      <a:lvl8pPr marL="0" marR="0" indent="120015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8pPr>
      <a:lvl9pPr marL="0" marR="0" indent="137160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9pPr>
    </p:titleStyle>
    <p:bodyStyle>
      <a:lvl1pPr marL="0" marR="0" indent="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Tx/>
        <a:buFontTx/>
        <a:buNone/>
        <a:tabLst/>
        <a:defRPr sz="1750" b="0" i="0" u="none" strike="noStrike" cap="none" spc="0" baseline="0">
          <a:solidFill>
            <a:schemeClr val="tx2"/>
          </a:solidFill>
          <a:uFillTx/>
          <a:latin typeface="Calibri" panose="020F0502020204030204" pitchFamily="34" charset="0"/>
          <a:ea typeface="+mn-ea"/>
          <a:cs typeface="Calibri" panose="020F0502020204030204" pitchFamily="34" charset="0"/>
          <a:sym typeface="Teko Bold"/>
        </a:defRPr>
      </a:lvl1pPr>
      <a:lvl2pPr marL="514350" marR="0" indent="-28575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Wingdings" pitchFamily="2" charset="2"/>
        <a:buChar char="§"/>
        <a:tabLst/>
        <a:defRPr sz="1750" b="0" i="0" u="none" strike="noStrike" cap="none" spc="0" baseline="0">
          <a:solidFill>
            <a:schemeClr val="tx2"/>
          </a:solidFill>
          <a:uFillTx/>
          <a:latin typeface="Calibri" panose="020F0502020204030204" pitchFamily="34" charset="0"/>
          <a:ea typeface="+mn-ea"/>
          <a:cs typeface="Calibri" panose="020F0502020204030204" pitchFamily="34" charset="0"/>
          <a:sym typeface="Teko Bold"/>
        </a:defRPr>
      </a:lvl2pPr>
      <a:lvl3pPr marL="742950" marR="0" indent="-28575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Pct val="110000"/>
        <a:buFont typeface="Arial" panose="020B0604020202020204" pitchFamily="34" charset="0"/>
        <a:buChar char="•"/>
        <a:tabLst/>
        <a:defRPr sz="1500" b="0" i="0" u="none" strike="noStrike" cap="none" spc="0" baseline="0">
          <a:solidFill>
            <a:schemeClr val="tx2"/>
          </a:solidFill>
          <a:uFillTx/>
          <a:latin typeface="Calibri" panose="020F0502020204030204" pitchFamily="34" charset="0"/>
          <a:ea typeface="+mn-ea"/>
          <a:cs typeface="Calibri" panose="020F0502020204030204" pitchFamily="34" charset="0"/>
          <a:sym typeface="Teko Bold"/>
        </a:defRPr>
      </a:lvl3pPr>
      <a:lvl4pPr marL="971550" marR="0" indent="-28575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Pct val="92000"/>
        <a:buFont typeface="System Font Regular"/>
        <a:buChar char="˃"/>
        <a:tabLst/>
        <a:defRPr sz="1300" b="0" i="0" u="none" strike="noStrike" cap="none" spc="0" baseline="0">
          <a:solidFill>
            <a:schemeClr val="tx2"/>
          </a:solidFill>
          <a:uFillTx/>
          <a:latin typeface="Calibri" panose="020F0502020204030204" pitchFamily="34" charset="0"/>
          <a:ea typeface="+mn-ea"/>
          <a:cs typeface="Calibri" panose="020F0502020204030204" pitchFamily="34" charset="0"/>
          <a:sym typeface="Teko Bold"/>
        </a:defRPr>
      </a:lvl4pPr>
      <a:lvl5pPr marL="1200150" marR="0" indent="-28575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Pct val="110000"/>
        <a:buFont typeface="System Font Regular"/>
        <a:buChar char="-"/>
        <a:tabLst/>
        <a:defRPr sz="1150" b="0" i="0" u="none" strike="noStrike" cap="none" spc="0" baseline="0">
          <a:solidFill>
            <a:schemeClr val="tx2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5pPr>
      <a:lvl6pPr marL="914400" marR="0" indent="-228600" algn="l" defTabSz="914377" rtl="0" eaLnBrk="1" latinLnBrk="0" hangingPunct="1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6pPr>
      <a:lvl7pPr marL="457200" marR="0" indent="-228600" algn="l" defTabSz="914377" rtl="0" eaLnBrk="1" latinLnBrk="0" hangingPunct="1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7pPr>
      <a:lvl8pPr marL="685800" marR="0" indent="-228600" algn="l" defTabSz="914377" rtl="0" eaLnBrk="1" latinLnBrk="0" hangingPunct="1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8pPr>
      <a:lvl9pPr marL="914400" marR="0" indent="-228600" algn="l" defTabSz="914377" rtl="0" eaLnBrk="1" latinLnBrk="0" hangingPunct="1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9pPr>
    </p:bodyStyle>
    <p:otherStyle>
      <a:lvl1pPr marL="0" marR="0" indent="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1pPr>
      <a:lvl2pPr marL="0" marR="0" indent="17145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2pPr>
      <a:lvl3pPr marL="0" marR="0" indent="34290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3pPr>
      <a:lvl4pPr marL="0" marR="0" indent="51435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4pPr>
      <a:lvl5pPr marL="0" marR="0" indent="68580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5pPr>
      <a:lvl6pPr marL="0" marR="0" indent="85725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6pPr>
      <a:lvl7pPr marL="0" marR="0" indent="102870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7pPr>
      <a:lvl8pPr marL="0" marR="0" indent="120015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8pPr>
      <a:lvl9pPr marL="0" marR="0" indent="137160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5" orient="horz" pos="819" userDrawn="1">
          <p15:clr>
            <a:srgbClr val="F26B43"/>
          </p15:clr>
        </p15:guide>
        <p15:guide id="6" orient="horz" pos="2790" userDrawn="1">
          <p15:clr>
            <a:srgbClr val="F26B43"/>
          </p15:clr>
        </p15:guide>
        <p15:guide id="7" orient="horz" pos="252" userDrawn="1">
          <p15:clr>
            <a:srgbClr val="F26B43"/>
          </p15:clr>
        </p15:guide>
        <p15:guide id="8" orient="horz" pos="666" userDrawn="1">
          <p15:clr>
            <a:srgbClr val="F26B43"/>
          </p15:clr>
        </p15:guide>
        <p15:guide id="9" pos="288" userDrawn="1">
          <p15:clr>
            <a:srgbClr val="F26B43"/>
          </p15:clr>
        </p15:guide>
        <p15:guide id="10" pos="5472" userDrawn="1">
          <p15:clr>
            <a:srgbClr val="F26B43"/>
          </p15:clr>
        </p15:guide>
        <p15:guide id="11" pos="25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15C7E6-A7F2-A541-8336-FF1727FE126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679567-1153-CA4A-A087-5C9C8E9F9BF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0D5844-28F8-4E43-80C7-5955DA739B6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75659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CE9046-D10B-3A43-B684-2FE3AB8655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176DA-A3B8-6841-A47F-117922C970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20910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FB86B5-7FF3-C50D-B80C-DB739B6B85B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C34F7-659A-B1FC-A51C-8AB39936711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55BBA7-065D-F0D5-F365-6A3A899BF69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9474549-D076-78A2-BD9B-E1EC6391B6FC}"/>
              </a:ext>
            </a:extLst>
          </p:cNvPr>
          <p:cNvSpPr>
            <a:spLocks noChangeAspect="1"/>
          </p:cNvSpPr>
          <p:nvPr/>
        </p:nvSpPr>
        <p:spPr>
          <a:xfrm>
            <a:off x="5256000" y="619200"/>
            <a:ext cx="3369600" cy="2570400"/>
          </a:xfrm>
          <a:prstGeom prst="roundRect">
            <a:avLst>
              <a:gd name="adj" fmla="val 7143"/>
            </a:avLst>
          </a:prstGeom>
          <a:blipFill dpi="0" rotWithShape="0">
            <a:blip r:embed="rId2"/>
            <a:srcRect/>
            <a:stretch>
              <a:fillRect l="-1560" t="-3362" r="-17842" b="-3362"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Source Sans 3 Medium"/>
              <a:ea typeface="Source Sans 3 Medium"/>
              <a:cs typeface="Source Sans 3 Medium"/>
              <a:sym typeface="Source Sans 3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3560316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53DDF0-A43E-F240-95DB-99AB9187D0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4AE5953-FD8F-B240-951F-73092667453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AE422-9D73-624F-A2BD-C634C4B1E1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UC San Diego Health Sciences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8123F-D4AF-4945-A42B-070387DE0A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37864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DF9B5-2959-704A-AEC3-8C8CFE658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0D711-3714-5345-83FF-33307627A4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This is the one-column layout slide. </a:t>
            </a:r>
          </a:p>
          <a:p>
            <a:r>
              <a:rPr lang="en-US" dirty="0"/>
              <a:t>There is room for short sentences or paragraphs, whatever suits your content needs.</a:t>
            </a:r>
          </a:p>
          <a:p>
            <a:r>
              <a:rPr lang="en-US" dirty="0"/>
              <a:t>You can also link to a website, such as </a:t>
            </a:r>
            <a:r>
              <a:rPr lang="en-US" dirty="0" err="1"/>
              <a:t>ucsd.edu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2303E-DA8B-264F-85A7-87817531D7F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86276-94AC-764E-A9A9-86BE96713CF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UC San Diego Health Sciences</a:t>
            </a:r>
          </a:p>
        </p:txBody>
      </p:sp>
    </p:spTree>
    <p:extLst>
      <p:ext uri="{BB962C8B-B14F-4D97-AF65-F5344CB8AC3E}">
        <p14:creationId xmlns:p14="http://schemas.microsoft.com/office/powerpoint/2010/main" val="215491205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DBC607-E72D-7B48-980A-278E3441A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CA7270-0D0A-464C-92A7-73805BB85D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Bulleted text goes here.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 mindful of the space and avoid overlapping text with other design elements.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swap in your own photo </a:t>
            </a:r>
            <a:br>
              <a:rPr lang="en-US" dirty="0"/>
            </a:br>
            <a:r>
              <a:rPr lang="en-US" dirty="0"/>
              <a:t>to the right.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3E714-822A-6F44-8F9B-8A07FFAD781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1C756-128B-DD4B-A684-C634AB177EA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UC San Diego Health Sciences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E51511-D9ED-2243-B57D-68410B4EC568}"/>
              </a:ext>
            </a:extLst>
          </p:cNvPr>
          <p:cNvGrpSpPr/>
          <p:nvPr/>
        </p:nvGrpSpPr>
        <p:grpSpPr>
          <a:xfrm>
            <a:off x="4991100" y="1058465"/>
            <a:ext cx="4846320" cy="3044115"/>
            <a:chOff x="4991100" y="1058465"/>
            <a:chExt cx="4846320" cy="3044115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3A1F6B8-8685-C04B-8B34-4B7439F403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91100" y="1058465"/>
              <a:ext cx="4846320" cy="3044115"/>
            </a:xfrm>
            <a:prstGeom prst="roundRect">
              <a:avLst>
                <a:gd name="adj" fmla="val 7143"/>
              </a:avLst>
            </a:prstGeom>
            <a:blipFill>
              <a:blip r:embed="rId2"/>
              <a:stretch>
                <a:fillRect l="-35849" t="-26597" r="-35849" b="-8575"/>
              </a:stretch>
            </a:blip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Source Sans 3 Medium"/>
                <a:ea typeface="Source Sans 3 Medium"/>
                <a:cs typeface="Source Sans 3 Medium"/>
                <a:sym typeface="Source Sans 3 Medium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50E5A34-0267-DE40-82B2-88611EF3D6BB}"/>
                </a:ext>
              </a:extLst>
            </p:cNvPr>
            <p:cNvSpPr txBox="1"/>
            <p:nvPr/>
          </p:nvSpPr>
          <p:spPr>
            <a:xfrm>
              <a:off x="6490400" y="2138179"/>
              <a:ext cx="1455420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Source Sans 3 Regular"/>
                  <a:ea typeface="Source Sans 3 Regular"/>
                  <a:cs typeface="Source Sans 3 Regular"/>
                  <a:sym typeface="Source Sans 3 Regular"/>
                </a:rPr>
                <a:t>Sample Image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558500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7458-6027-CB4A-8730-773EDFB8B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F0019-B796-794B-9F10-BA6699E21A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BCAF1-F0F7-3D4F-93FF-46E70733D82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0875-40BD-0749-AD8A-385CAF2E832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7500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D24F6E-EAFA-6E4C-9819-F8A6C8427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E776C-7A91-8D91-EB04-43A8CE8E1F0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000979" y="4785942"/>
            <a:ext cx="1561625" cy="219102"/>
          </a:xfr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09FE8-3212-651A-5581-D571843DDA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09FE8-3212-651A-5581-D571843DDA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E776C-7A91-8D91-EB04-43A8CE8E1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UC San Diego Health Sciences</a:t>
            </a:r>
          </a:p>
        </p:txBody>
      </p:sp>
    </p:spTree>
    <p:extLst>
      <p:ext uri="{BB962C8B-B14F-4D97-AF65-F5344CB8AC3E}">
        <p14:creationId xmlns:p14="http://schemas.microsoft.com/office/powerpoint/2010/main" val="6032660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58C733-9067-6740-ACEC-D36B6FE84B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6A34C8-2E55-A747-968C-240E1A5224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10469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UCSD_HS">
      <a:dk1>
        <a:srgbClr val="182B48"/>
      </a:dk1>
      <a:lt1>
        <a:srgbClr val="FEFFFF"/>
      </a:lt1>
      <a:dk2>
        <a:srgbClr val="182B48"/>
      </a:dk2>
      <a:lt2>
        <a:srgbClr val="FEFFFF"/>
      </a:lt2>
      <a:accent1>
        <a:srgbClr val="00629B"/>
      </a:accent1>
      <a:accent2>
        <a:srgbClr val="00C5D6"/>
      </a:accent2>
      <a:accent3>
        <a:srgbClr val="FFCD00"/>
      </a:accent3>
      <a:accent4>
        <a:srgbClr val="C69214"/>
      </a:accent4>
      <a:accent5>
        <a:srgbClr val="F5F0E6"/>
      </a:accent5>
      <a:accent6>
        <a:srgbClr val="B6B1A9"/>
      </a:accent6>
      <a:hlink>
        <a:srgbClr val="00C6D7"/>
      </a:hlink>
      <a:folHlink>
        <a:srgbClr val="747578"/>
      </a:folHlink>
    </a:clrScheme>
    <a:fontScheme name="21_BasicWhite">
      <a:majorFont>
        <a:latin typeface="Teko Bold"/>
        <a:ea typeface="Teko Bold"/>
        <a:cs typeface="Teko Bold"/>
      </a:majorFont>
      <a:minorFont>
        <a:latin typeface="Teko Bold"/>
        <a:ea typeface="Teko Bold"/>
        <a:cs typeface="Tek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ource Sans 3 Medium"/>
            <a:ea typeface="Source Sans 3 Medium"/>
            <a:cs typeface="Source Sans 3 Medium"/>
            <a:sym typeface="Source Sans 3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UCSD_HS_Calibri_Template_16x9.pptx" id="{9E052907-3C38-5148-B7F4-6E49917827F5}" vid="{9BB2F90C-12BF-0F41-BD8A-348ABAC3D474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Teko Bold"/>
        <a:ea typeface="Teko Bold"/>
        <a:cs typeface="Teko Bold"/>
      </a:majorFont>
      <a:minorFont>
        <a:latin typeface="Teko Bold"/>
        <a:ea typeface="Teko Bold"/>
        <a:cs typeface="Tek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ource Sans 3 Medium"/>
            <a:ea typeface="Source Sans 3 Medium"/>
            <a:cs typeface="Source Sans 3 Medium"/>
            <a:sym typeface="Source Sans 3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21_BasicWhite</Template>
  <TotalTime>73</TotalTime>
  <Words>116</Words>
  <Application>Microsoft Macintosh PowerPoint</Application>
  <PresentationFormat>On-screen Show (16:9)</PresentationFormat>
  <Paragraphs>23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Source Sans 3</vt:lpstr>
      <vt:lpstr>Source Sans 3 Medium</vt:lpstr>
      <vt:lpstr>Source Sans 3 Regular</vt:lpstr>
      <vt:lpstr>System Font Regular</vt:lpstr>
      <vt:lpstr>Wingdings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Mam, Cindy</dc:creator>
  <cp:lastModifiedBy>Mam, Cindy</cp:lastModifiedBy>
  <cp:revision>4</cp:revision>
  <dcterms:created xsi:type="dcterms:W3CDTF">2026-01-12T19:47:30Z</dcterms:created>
  <dcterms:modified xsi:type="dcterms:W3CDTF">2026-01-22T18:24:59Z</dcterms:modified>
</cp:coreProperties>
</file>