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8"/>
  </p:notesMasterIdLst>
  <p:sldIdLst>
    <p:sldId id="277" r:id="rId2"/>
    <p:sldId id="293" r:id="rId3"/>
    <p:sldId id="286" r:id="rId4"/>
    <p:sldId id="287" r:id="rId5"/>
    <p:sldId id="288" r:id="rId6"/>
    <p:sldId id="290" r:id="rId7"/>
    <p:sldId id="289" r:id="rId8"/>
    <p:sldId id="276" r:id="rId9"/>
    <p:sldId id="284" r:id="rId10"/>
    <p:sldId id="285" r:id="rId11"/>
    <p:sldId id="258" r:id="rId12"/>
    <p:sldId id="264" r:id="rId13"/>
    <p:sldId id="278" r:id="rId14"/>
    <p:sldId id="279" r:id="rId15"/>
    <p:sldId id="280" r:id="rId16"/>
    <p:sldId id="281" r:id="rId17"/>
    <p:sldId id="282" r:id="rId18"/>
    <p:sldId id="283" r:id="rId19"/>
    <p:sldId id="267" r:id="rId20"/>
    <p:sldId id="268" r:id="rId21"/>
    <p:sldId id="269" r:id="rId22"/>
    <p:sldId id="270" r:id="rId23"/>
    <p:sldId id="271" r:id="rId24"/>
    <p:sldId id="272" r:id="rId25"/>
    <p:sldId id="292" r:id="rId26"/>
    <p:sldId id="273" r:id="rId27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1pPr>
    <a:lvl2pPr marL="0" marR="0" indent="1714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2pPr>
    <a:lvl3pPr marL="0" marR="0" indent="3429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3pPr>
    <a:lvl4pPr marL="0" marR="0" indent="5143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4pPr>
    <a:lvl5pPr marL="0" marR="0" indent="6858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5pPr>
    <a:lvl6pPr marL="0" marR="0" indent="8572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6pPr>
    <a:lvl7pPr marL="0" marR="0" indent="10287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7pPr>
    <a:lvl8pPr marL="0" marR="0" indent="12001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8pPr>
    <a:lvl9pPr marL="0" marR="0" indent="13716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32"/>
    <p:restoredTop sz="94659"/>
  </p:normalViewPr>
  <p:slideViewPr>
    <p:cSldViewPr snapToGrid="0">
      <p:cViewPr varScale="1">
        <p:scale>
          <a:sx n="195" d="100"/>
          <a:sy n="195" d="100"/>
        </p:scale>
        <p:origin x="63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 b="0" i="0">
        <a:latin typeface="Calibri" panose="020F0502020204030204" pitchFamily="34" charset="0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40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UCSD-BrandRefresh-PPTBackgrounds-v4_SimpleGold-NotchTop.png" descr="UCSD-BrandRefresh-PPTBackgrounds-v4_SimpleGold-NotchTop.png"/>
          <p:cNvPicPr>
            <a:picLocks noChangeAspect="1"/>
          </p:cNvPicPr>
          <p:nvPr/>
        </p:nvPicPr>
        <p:blipFill>
          <a:blip r:embed="rId2"/>
          <a:srcRect t="26" b="78580"/>
          <a:stretch>
            <a:fillRect/>
          </a:stretch>
        </p:blipFill>
        <p:spPr>
          <a:xfrm>
            <a:off x="1850" y="0"/>
            <a:ext cx="9140300" cy="110094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29125"/>
            <a:ext cx="8229599" cy="25603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263128">
              <a:lnSpc>
                <a:spcPct val="100000"/>
              </a:lnSpc>
              <a:spcBef>
                <a:spcPts val="0"/>
              </a:spcBef>
              <a:buSzTx/>
              <a:buNone/>
              <a:defRPr sz="1148"/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16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100946"/>
            <a:ext cx="8239127" cy="164225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2743200"/>
            <a:ext cx="8239125" cy="714375"/>
          </a:xfrm>
          <a:prstGeom prst="rect">
            <a:avLst/>
          </a:prstGeom>
        </p:spPr>
        <p:txBody>
          <a:bodyPr lIns="45720" tIns="45720" rIns="0" bIns="0">
            <a:normAutofit/>
          </a:bodyPr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 b="1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5pPr>
          </a:lstStyle>
          <a:p>
            <a:r>
              <a:rPr dirty="0"/>
              <a:t>Presentation Subtitle</a:t>
            </a:r>
          </a:p>
        </p:txBody>
      </p:sp>
      <p:sp>
        <p:nvSpPr>
          <p:cNvPr id="3" name="Image">
            <a:extLst>
              <a:ext uri="{FF2B5EF4-FFF2-40B4-BE49-F238E27FC236}">
                <a16:creationId xmlns:a16="http://schemas.microsoft.com/office/drawing/2014/main" id="{DE023AA1-74D0-3BFE-F10F-D695BD3FAC4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819843" y="292608"/>
            <a:ext cx="2002536" cy="3749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 b="1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Simple Gold Line Sample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8912"/>
            <a:ext cx="8229599" cy="521207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912948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 b="1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Simple Gold Line Sample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8912"/>
            <a:ext cx="8229599" cy="521207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981E46-6335-C02A-13A6-11FD5F9D32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1581150"/>
            <a:ext cx="8229599" cy="28479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Agenda items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59237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 b="1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Simple Gold Line Sample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8912"/>
            <a:ext cx="8229599" cy="521207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7" name="Agenda Item Goes Here">
            <a:extLst>
              <a:ext uri="{FF2B5EF4-FFF2-40B4-BE49-F238E27FC236}">
                <a16:creationId xmlns:a16="http://schemas.microsoft.com/office/drawing/2014/main" id="{B978051E-0ACC-CF78-5D85-B3E0439EF42F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5210828" y="3737864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68" name="#">
            <a:extLst>
              <a:ext uri="{FF2B5EF4-FFF2-40B4-BE49-F238E27FC236}">
                <a16:creationId xmlns:a16="http://schemas.microsoft.com/office/drawing/2014/main" id="{8242EA51-EDDD-345E-92B9-4694E57F86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12053" y="3745008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0" anchor="ctr" anchorCtr="1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 b="1" i="0">
                <a:solidFill>
                  <a:srgbClr val="C692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69" name="Agenda Item Goes Here">
            <a:extLst>
              <a:ext uri="{FF2B5EF4-FFF2-40B4-BE49-F238E27FC236}">
                <a16:creationId xmlns:a16="http://schemas.microsoft.com/office/drawing/2014/main" id="{CF142CF7-1603-0247-7397-86DD3EFE74CC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5210828" y="3200739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70" name="#">
            <a:extLst>
              <a:ext uri="{FF2B5EF4-FFF2-40B4-BE49-F238E27FC236}">
                <a16:creationId xmlns:a16="http://schemas.microsoft.com/office/drawing/2014/main" id="{01948579-E95A-4A8C-8D8A-0606278318A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12053" y="3207883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0" anchor="ctr" anchorCtr="1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 b="1" i="0">
                <a:solidFill>
                  <a:srgbClr val="C692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1" name="Agenda Item Goes Here">
            <a:extLst>
              <a:ext uri="{FF2B5EF4-FFF2-40B4-BE49-F238E27FC236}">
                <a16:creationId xmlns:a16="http://schemas.microsoft.com/office/drawing/2014/main" id="{AA14672A-BEF7-E7C5-C02B-D433E56814C7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5210828" y="2663615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72" name="#">
            <a:extLst>
              <a:ext uri="{FF2B5EF4-FFF2-40B4-BE49-F238E27FC236}">
                <a16:creationId xmlns:a16="http://schemas.microsoft.com/office/drawing/2014/main" id="{E2E4155F-55CE-001C-224E-8BE6675B6CB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12053" y="2670759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0" anchor="ctr" anchorCtr="1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 b="1" i="0">
                <a:solidFill>
                  <a:srgbClr val="C692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3" name="Agenda Item Goes Here">
            <a:extLst>
              <a:ext uri="{FF2B5EF4-FFF2-40B4-BE49-F238E27FC236}">
                <a16:creationId xmlns:a16="http://schemas.microsoft.com/office/drawing/2014/main" id="{7BF8E1B6-5714-99CC-FF63-AB6CAC34AA66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5210828" y="2126490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74" name="#">
            <a:extLst>
              <a:ext uri="{FF2B5EF4-FFF2-40B4-BE49-F238E27FC236}">
                <a16:creationId xmlns:a16="http://schemas.microsoft.com/office/drawing/2014/main" id="{2966A93B-BCA4-E101-661A-34003441B19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12053" y="2133634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0" anchor="ctr" anchorCtr="1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 b="1" i="0">
                <a:solidFill>
                  <a:srgbClr val="C692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5" name="Agenda Item Goes Here">
            <a:extLst>
              <a:ext uri="{FF2B5EF4-FFF2-40B4-BE49-F238E27FC236}">
                <a16:creationId xmlns:a16="http://schemas.microsoft.com/office/drawing/2014/main" id="{FD08DF01-2B39-4F3B-3A21-721E92B54169}"/>
              </a:ext>
            </a:extLst>
          </p:cNvPr>
          <p:cNvSpPr txBox="1">
            <a:spLocks noGrp="1"/>
          </p:cNvSpPr>
          <p:nvPr>
            <p:ph type="body" sz="quarter" idx="32" hasCustomPrompt="1"/>
          </p:nvPr>
        </p:nvSpPr>
        <p:spPr>
          <a:xfrm>
            <a:off x="5210828" y="1589365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76" name="#">
            <a:extLst>
              <a:ext uri="{FF2B5EF4-FFF2-40B4-BE49-F238E27FC236}">
                <a16:creationId xmlns:a16="http://schemas.microsoft.com/office/drawing/2014/main" id="{38E45996-4EA3-DA71-99DC-688A93CAE75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12053" y="1596509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0" anchor="ctr" anchorCtr="1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 b="1" i="0">
                <a:solidFill>
                  <a:srgbClr val="C692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7" name="Agenda Item Goes Here">
            <a:extLst>
              <a:ext uri="{FF2B5EF4-FFF2-40B4-BE49-F238E27FC236}">
                <a16:creationId xmlns:a16="http://schemas.microsoft.com/office/drawing/2014/main" id="{654FB170-1560-6700-EB50-5B566D284E80}"/>
              </a:ext>
            </a:extLst>
          </p:cNvPr>
          <p:cNvSpPr txBox="1">
            <a:spLocks noGrp="1"/>
          </p:cNvSpPr>
          <p:nvPr>
            <p:ph type="body" sz="quarter" idx="34" hasCustomPrompt="1"/>
          </p:nvPr>
        </p:nvSpPr>
        <p:spPr>
          <a:xfrm>
            <a:off x="944240" y="3737864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78" name="#">
            <a:extLst>
              <a:ext uri="{FF2B5EF4-FFF2-40B4-BE49-F238E27FC236}">
                <a16:creationId xmlns:a16="http://schemas.microsoft.com/office/drawing/2014/main" id="{DB039E8C-1E1B-020C-851E-24456C25BB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5465" y="3745008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0" anchor="ctr" anchorCtr="1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 b="1" i="0">
                <a:solidFill>
                  <a:srgbClr val="C692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9" name="Agenda Item Goes Here">
            <a:extLst>
              <a:ext uri="{FF2B5EF4-FFF2-40B4-BE49-F238E27FC236}">
                <a16:creationId xmlns:a16="http://schemas.microsoft.com/office/drawing/2014/main" id="{D97CFACA-CC72-E656-4637-10D69243B281}"/>
              </a:ext>
            </a:extLst>
          </p:cNvPr>
          <p:cNvSpPr txBox="1">
            <a:spLocks noGrp="1"/>
          </p:cNvSpPr>
          <p:nvPr>
            <p:ph type="body" sz="quarter" idx="36" hasCustomPrompt="1"/>
          </p:nvPr>
        </p:nvSpPr>
        <p:spPr>
          <a:xfrm>
            <a:off x="944240" y="3200739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80" name="#">
            <a:extLst>
              <a:ext uri="{FF2B5EF4-FFF2-40B4-BE49-F238E27FC236}">
                <a16:creationId xmlns:a16="http://schemas.microsoft.com/office/drawing/2014/main" id="{6169DDAB-8713-08D1-D669-A0FE855CE76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5465" y="3207883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0" anchor="ctr" anchorCtr="1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 b="1" i="0">
                <a:solidFill>
                  <a:srgbClr val="C692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81" name="Agenda Item Goes Here">
            <a:extLst>
              <a:ext uri="{FF2B5EF4-FFF2-40B4-BE49-F238E27FC236}">
                <a16:creationId xmlns:a16="http://schemas.microsoft.com/office/drawing/2014/main" id="{BBB3B64E-AFC6-495C-1429-CAAE2A97B250}"/>
              </a:ext>
            </a:extLst>
          </p:cNvPr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944240" y="2663615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82" name="#">
            <a:extLst>
              <a:ext uri="{FF2B5EF4-FFF2-40B4-BE49-F238E27FC236}">
                <a16:creationId xmlns:a16="http://schemas.microsoft.com/office/drawing/2014/main" id="{888A569A-C00D-9017-B72C-5B34C44D7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45465" y="2670759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0" anchor="ctr" anchorCtr="1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 b="1" i="0">
                <a:solidFill>
                  <a:srgbClr val="C692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83" name="Agenda Item Goes Here">
            <a:extLst>
              <a:ext uri="{FF2B5EF4-FFF2-40B4-BE49-F238E27FC236}">
                <a16:creationId xmlns:a16="http://schemas.microsoft.com/office/drawing/2014/main" id="{EBBC355A-113D-F340-A7F1-861F7000B87A}"/>
              </a:ext>
            </a:extLst>
          </p:cNvPr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944240" y="2126490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84" name="#">
            <a:extLst>
              <a:ext uri="{FF2B5EF4-FFF2-40B4-BE49-F238E27FC236}">
                <a16:creationId xmlns:a16="http://schemas.microsoft.com/office/drawing/2014/main" id="{1C53AA7C-7D33-8A19-B1BD-E596F45D3DF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45465" y="2133634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0" anchor="ctr" anchorCtr="1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 b="1" i="0">
                <a:solidFill>
                  <a:srgbClr val="C692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85" name="Agenda Item Goes Here">
            <a:extLst>
              <a:ext uri="{FF2B5EF4-FFF2-40B4-BE49-F238E27FC236}">
                <a16:creationId xmlns:a16="http://schemas.microsoft.com/office/drawing/2014/main" id="{FC39699A-DE9D-2944-CA7E-686C5D9B2621}"/>
              </a:ext>
            </a:extLst>
          </p:cNvPr>
          <p:cNvSpPr txBox="1">
            <a:spLocks noGrp="1"/>
          </p:cNvSpPr>
          <p:nvPr>
            <p:ph type="body" sz="quarter" idx="42" hasCustomPrompt="1"/>
          </p:nvPr>
        </p:nvSpPr>
        <p:spPr>
          <a:xfrm>
            <a:off x="944240" y="1589365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86" name="#">
            <a:extLst>
              <a:ext uri="{FF2B5EF4-FFF2-40B4-BE49-F238E27FC236}">
                <a16:creationId xmlns:a16="http://schemas.microsoft.com/office/drawing/2014/main" id="{D102BF0A-1131-5D9D-9355-4358933A033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5465" y="1596509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0" anchor="ctr" anchorCtr="1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 b="1" i="0">
                <a:solidFill>
                  <a:srgbClr val="C692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644301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438149"/>
            <a:ext cx="8229599" cy="398894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4350" b="1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ExtraBold"/>
              </a:defRPr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5pPr>
          </a:lstStyle>
          <a:p>
            <a:r>
              <a:rPr lang="en-US" dirty="0"/>
              <a:t>Statement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39CF8C-9B05-1F95-C25A-5A00BD20D5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Simple Gold Line Sample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012CE-887A-F6E2-1DEF-72941D54A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1" y="3098318"/>
            <a:ext cx="8229598" cy="966905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SemiBold"/>
              </a:defRPr>
            </a:lvl1pPr>
          </a:lstStyle>
          <a:p>
            <a:r>
              <a:rPr dirty="0"/>
              <a:t>Fact information</a:t>
            </a:r>
          </a:p>
        </p:txBody>
      </p:sp>
      <p:sp>
        <p:nvSpPr>
          <p:cNvPr id="15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1" y="574080"/>
            <a:ext cx="8229598" cy="26987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3125" b="1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lack"/>
              </a:defRPr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5pPr>
          </a:lstStyle>
          <a:p>
            <a:r>
              <a:rPr lang="en-US" dirty="0"/>
              <a:t>FACT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D1C1D0-EAA5-2375-26E9-BEBC877E433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Simple Gold Line Sample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BCA00C-90C7-BAAD-CC24-3A23EDC1AF3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1259" y="3366771"/>
            <a:ext cx="7575020" cy="238867"/>
          </a:xfrm>
          <a:prstGeom prst="rect">
            <a:avLst/>
          </a:prstGeom>
        </p:spPr>
        <p:txBody>
          <a:bodyPr lIns="0" tIns="0" rIns="0" bIns="0"/>
          <a:lstStyle>
            <a:lvl1pPr marL="0" indent="0" defTabSz="263128">
              <a:lnSpc>
                <a:spcPct val="100000"/>
              </a:lnSpc>
              <a:spcBef>
                <a:spcPts val="0"/>
              </a:spcBef>
              <a:buSzTx/>
              <a:buNone/>
              <a:defRPr sz="1148" b="1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</a:lstStyle>
          <a:p>
            <a:r>
              <a:rPr dirty="0"/>
              <a:t>Attribution</a:t>
            </a:r>
          </a:p>
        </p:txBody>
      </p:sp>
      <p:sp>
        <p:nvSpPr>
          <p:cNvPr id="16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57721" y="438150"/>
            <a:ext cx="7828558" cy="2660879"/>
          </a:xfrm>
          <a:prstGeom prst="rect">
            <a:avLst/>
          </a:prstGeom>
        </p:spPr>
        <p:txBody>
          <a:bodyPr anchor="b"/>
          <a:lstStyle>
            <a:lvl1pPr marL="239596" indent="-176213">
              <a:lnSpc>
                <a:spcPct val="100000"/>
              </a:lnSpc>
              <a:spcBef>
                <a:spcPts val="0"/>
              </a:spcBef>
              <a:buSzTx/>
              <a:buNone/>
              <a:defRPr sz="3188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239596" indent="-4763">
              <a:lnSpc>
                <a:spcPct val="100000"/>
              </a:lnSpc>
              <a:spcBef>
                <a:spcPts val="0"/>
              </a:spcBef>
              <a:buSzTx/>
              <a:buNone/>
              <a:defRPr sz="3188"/>
            </a:lvl2pPr>
            <a:lvl3pPr marL="239596" indent="166688">
              <a:lnSpc>
                <a:spcPct val="100000"/>
              </a:lnSpc>
              <a:spcBef>
                <a:spcPts val="0"/>
              </a:spcBef>
              <a:buSzTx/>
              <a:buNone/>
              <a:defRPr sz="3188"/>
            </a:lvl3pPr>
            <a:lvl4pPr marL="239596" indent="338138">
              <a:lnSpc>
                <a:spcPct val="100000"/>
              </a:lnSpc>
              <a:spcBef>
                <a:spcPts val="0"/>
              </a:spcBef>
              <a:buSzTx/>
              <a:buNone/>
              <a:defRPr sz="3188"/>
            </a:lvl4pPr>
            <a:lvl5pPr marL="239596" indent="509588">
              <a:lnSpc>
                <a:spcPct val="100000"/>
              </a:lnSpc>
              <a:spcBef>
                <a:spcPts val="0"/>
              </a:spcBef>
              <a:buSzTx/>
              <a:buNone/>
              <a:defRPr sz="3188"/>
            </a:lvl5pPr>
          </a:lstStyle>
          <a:p>
            <a:r>
              <a:rPr dirty="0"/>
              <a:t>“Notable Quote”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4E1076-BAE7-7F11-CA2A-B704FCC891F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Simple Gold Line Sample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F79903-09A2-431A-1AB4-38C91870551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B8188688-28F0-CDB6-46A0-73CB284A7C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452628"/>
            <a:ext cx="5291138" cy="4214646"/>
          </a:xfrm>
          <a:prstGeom prst="roundRect">
            <a:avLst>
              <a:gd name="adj" fmla="val 2254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09B1A22-AE05-FAAD-98D8-13C32423208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10262" y="452296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9293309-FD48-30C3-06E4-1DA16B09E30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910262" y="2647500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7223CF-0AA8-E56B-E89C-7BFC114487A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Simple Gold Line Sample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59C49-BA9F-66F7-199E-CDF5EED528D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io-aerial-view-UCSanDiego-ErikJepsen.jpg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  <a:endParaRPr dirty="0"/>
          </a:p>
        </p:txBody>
      </p:sp>
      <p:pic>
        <p:nvPicPr>
          <p:cNvPr id="187" name="UCSD-BrandRefresh-PPTBackgrounds-v4_SimpleGold-NotchBottom.png" descr="UCSD-BrandRefresh-PPTBackgrounds-v4_SimpleGold-NotchBottom.png"/>
          <p:cNvPicPr>
            <a:picLocks noChangeAspect="1"/>
          </p:cNvPicPr>
          <p:nvPr/>
        </p:nvPicPr>
        <p:blipFill>
          <a:blip r:embed="rId2"/>
          <a:srcRect t="84078"/>
          <a:stretch>
            <a:fillRect/>
          </a:stretch>
        </p:blipFill>
        <p:spPr>
          <a:xfrm>
            <a:off x="1850" y="4324553"/>
            <a:ext cx="9140300" cy="8189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672534-BECC-D91A-8159-23C00C8DA9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Simple Gold Line Sample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06052E-FAE5-ACF7-3660-FA300EB29A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5DSC_1202_UCSanDiegoPublications_ErikJepsen.jpg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  <a:endParaRPr dirty="0"/>
          </a:p>
        </p:txBody>
      </p:sp>
      <p:pic>
        <p:nvPicPr>
          <p:cNvPr id="28" name="UCSD-BrandRefresh-PPTBackgrounds-v4_SimpleGold-NotchBottom.png" descr="UCSD-BrandRefresh-PPTBackgrounds-v4_SimpleGold-NotchBottom.png"/>
          <p:cNvPicPr>
            <a:picLocks noChangeAspect="1"/>
          </p:cNvPicPr>
          <p:nvPr/>
        </p:nvPicPr>
        <p:blipFill>
          <a:blip r:embed="rId2"/>
          <a:srcRect t="84078"/>
          <a:stretch>
            <a:fillRect/>
          </a:stretch>
        </p:blipFill>
        <p:spPr>
          <a:xfrm>
            <a:off x="1850" y="4324553"/>
            <a:ext cx="9140300" cy="818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UCSD-BrandRefresh-PPTBackgrounds-v4_SimpleGold-NotchTop.png" descr="UCSD-BrandRefresh-PPTBackgrounds-v4_SimpleGold-NotchTop.png"/>
          <p:cNvPicPr>
            <a:picLocks noChangeAspect="1"/>
          </p:cNvPicPr>
          <p:nvPr userDrawn="1"/>
        </p:nvPicPr>
        <p:blipFill>
          <a:blip r:embed="rId3"/>
          <a:srcRect t="26" b="78580"/>
          <a:stretch>
            <a:fillRect/>
          </a:stretch>
        </p:blipFill>
        <p:spPr>
          <a:xfrm>
            <a:off x="1851" y="0"/>
            <a:ext cx="9138329" cy="1100709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Image"/>
          <p:cNvSpPr>
            <a:spLocks noGrp="1"/>
          </p:cNvSpPr>
          <p:nvPr>
            <p:ph type="pic" sz="quarter" idx="23" hasCustomPrompt="1"/>
          </p:nvPr>
        </p:nvSpPr>
        <p:spPr>
          <a:xfrm>
            <a:off x="6819843" y="292608"/>
            <a:ext cx="2002536" cy="3749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  <p:sp>
        <p:nvSpPr>
          <p:cNvPr id="29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2474296"/>
            <a:ext cx="8229600" cy="1801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600" b="0" i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Author and Date">
            <a:extLst>
              <a:ext uri="{FF2B5EF4-FFF2-40B4-BE49-F238E27FC236}">
                <a16:creationId xmlns:a16="http://schemas.microsoft.com/office/drawing/2014/main" id="{FFEEB8D5-D886-09C6-AE30-B973735A77F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457201" y="420624"/>
            <a:ext cx="5366425" cy="256032"/>
          </a:xfrm>
          <a:prstGeom prst="rect">
            <a:avLst/>
          </a:prstGeom>
        </p:spPr>
        <p:txBody>
          <a:bodyPr lIns="45720" tIns="45720" rIns="0" bIns="0"/>
          <a:lstStyle>
            <a:lvl1pPr marL="0" indent="0" defTabSz="263128">
              <a:lnSpc>
                <a:spcPct val="100000"/>
              </a:lnSpc>
              <a:spcBef>
                <a:spcPts val="0"/>
              </a:spcBef>
              <a:buSzTx/>
              <a:buNone/>
              <a:defRPr sz="1148">
                <a:solidFill>
                  <a:srgbClr val="FFFFFF"/>
                </a:solidFill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C5008F59-EF75-E5A2-9ED0-408F29AC7BE9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457200" y="4275665"/>
            <a:ext cx="6501319" cy="429638"/>
          </a:xfrm>
          <a:prstGeom prst="rect">
            <a:avLst/>
          </a:prstGeom>
        </p:spPr>
        <p:txBody>
          <a:bodyPr lIns="45720" tIns="45720" rIns="0" bIns="0">
            <a:normAutofit/>
          </a:bodyPr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5pPr>
          </a:lstStyle>
          <a:p>
            <a:r>
              <a:rPr dirty="0"/>
              <a:t>Presentation Subtitle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522413"/>
            <a:ext cx="8229600" cy="17430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300" b="0" i="0"/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D0E5A4-D25B-CA32-213B-F78960C982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Simple Gold Line Sample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4769AB-A5B3-85A8-726A-A3A48F404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E994C2F3-C0ED-0929-E24A-AD4746C7434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38148"/>
            <a:ext cx="4114991" cy="4114800"/>
          </a:xfrm>
          <a:prstGeom prst="roundRect">
            <a:avLst>
              <a:gd name="adj" fmla="val 2096"/>
            </a:avLst>
          </a:prstGeom>
          <a:solidFill>
            <a:srgbClr val="F5F0E5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5001966" y="438151"/>
            <a:ext cx="3684834" cy="213323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01966" y="2571751"/>
            <a:ext cx="3684834" cy="15657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 b="1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75">
                <a:latin typeface="Source Sans 3 Bold"/>
                <a:ea typeface="Source Sans 3 Bold"/>
                <a:cs typeface="Source Sans 3 Bold"/>
                <a:sym typeface="Source Sans 3 Bold"/>
              </a:defRPr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75">
                <a:latin typeface="Source Sans 3 Bold"/>
                <a:ea typeface="Source Sans 3 Bold"/>
                <a:cs typeface="Source Sans 3 Bold"/>
                <a:sym typeface="Source Sans 3 Bold"/>
              </a:defRPr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75">
                <a:latin typeface="Source Sans 3 Bold"/>
                <a:ea typeface="Source Sans 3 Bold"/>
                <a:cs typeface="Source Sans 3 Bold"/>
                <a:sym typeface="Source Sans 3 Bold"/>
              </a:defRPr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75">
                <a:latin typeface="Source Sans 3 Bold"/>
                <a:ea typeface="Source Sans 3 Bold"/>
                <a:cs typeface="Source Sans 3 Bold"/>
                <a:sym typeface="Source Sans 3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6C769-2D09-C857-E189-E1E1321656F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Simple Gold Line Sample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55445-A328-012D-2F12-DAE9DA4570E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" userDrawn="1">
          <p15:clr>
            <a:srgbClr val="FBAE40"/>
          </p15:clr>
        </p15:guide>
        <p15:guide id="3" pos="286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 b="1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Simple Gold Line Sample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8912"/>
            <a:ext cx="8229599" cy="521207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981E46-6335-C02A-13A6-11FD5F9D32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581150"/>
            <a:ext cx="8229599" cy="28479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74320" indent="0">
              <a:buNone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02920" indent="0">
              <a:buNone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31520" indent="0">
              <a:buNone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960120" indent="0">
              <a:buNone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54416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 b="1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Simple Gold Line Sample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8912"/>
            <a:ext cx="8229599" cy="521207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981E46-6335-C02A-13A6-11FD5F9D32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581150"/>
            <a:ext cx="8229599" cy="2847975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 b="1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Simple Gold Line Sample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8912"/>
            <a:ext cx="8229599" cy="521207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981E46-6335-C02A-13A6-11FD5F9D32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199" y="1581150"/>
            <a:ext cx="8229600" cy="2847975"/>
          </a:xfrm>
        </p:spPr>
        <p:txBody>
          <a:bodyPr numCol="2" spcCol="18288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893083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3042C635-9468-4E1B-113F-AE8AEE8306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438912"/>
            <a:ext cx="4114800" cy="3657600"/>
          </a:xfrm>
          <a:prstGeom prst="roundRect">
            <a:avLst>
              <a:gd name="adj" fmla="val 2254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2BE947-5C75-BF49-C212-41CB339CF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8912"/>
            <a:ext cx="3662363" cy="521207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C2B18-5537-C52E-B041-7ECFFBB5D2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199" y="1581151"/>
            <a:ext cx="3662363" cy="2847974"/>
          </a:xfrm>
        </p:spPr>
        <p:txBody>
          <a:bodyPr/>
          <a:lstStyle>
            <a:lvl1pPr>
              <a:buSzPct val="100000"/>
              <a:defRPr/>
            </a:lvl1pPr>
            <a:lvl2pPr>
              <a:buSzPct val="100000"/>
              <a:defRPr/>
            </a:lvl2pPr>
            <a:lvl3pPr>
              <a:buSzPct val="100000"/>
              <a:defRPr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Subtitle">
            <a:extLst>
              <a:ext uri="{FF2B5EF4-FFF2-40B4-BE49-F238E27FC236}">
                <a16:creationId xmlns:a16="http://schemas.microsoft.com/office/drawing/2014/main" id="{5EC95FEA-E0A0-62E5-9BA3-928336AB82D3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3662362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 b="1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E04F4EC-5F55-9DDE-9922-279259ACE77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Simple Gold Line Sample Presentation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697729B-2BD0-764F-2CB3-F3B6AC78FCE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2BE947-5C75-BF49-C212-41CB339CF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4437" y="438912"/>
            <a:ext cx="3662363" cy="521207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C2B18-5537-C52E-B041-7ECFFBB5D2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24436" y="1581151"/>
            <a:ext cx="3662363" cy="26022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Subtitle">
            <a:extLst>
              <a:ext uri="{FF2B5EF4-FFF2-40B4-BE49-F238E27FC236}">
                <a16:creationId xmlns:a16="http://schemas.microsoft.com/office/drawing/2014/main" id="{5EC95FEA-E0A0-62E5-9BA3-928336AB82D3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024437" y="960119"/>
            <a:ext cx="3662362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 b="1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E04F4EC-5F55-9DDE-9922-279259ACE77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Simple Gold Line Sample Presentation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697729B-2BD0-764F-2CB3-F3B6AC78FCE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B84D5BB-C129-6400-B434-3EA3A1ED552F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38148"/>
            <a:ext cx="4114991" cy="4114800"/>
          </a:xfrm>
          <a:prstGeom prst="roundRect">
            <a:avLst>
              <a:gd name="adj" fmla="val 2096"/>
            </a:avLst>
          </a:prstGeom>
          <a:solidFill>
            <a:srgbClr val="F5F0E5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1767141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776A0CA-4055-B399-34AA-F4F2E2A40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5"/>
          <a:stretch/>
        </p:blipFill>
        <p:spPr>
          <a:xfrm>
            <a:off x="0" y="4334493"/>
            <a:ext cx="9148763" cy="811587"/>
          </a:xfrm>
          <a:prstGeom prst="rect">
            <a:avLst/>
          </a:prstGeom>
        </p:spPr>
      </p:pic>
      <p:pic>
        <p:nvPicPr>
          <p:cNvPr id="3" name="UCSanDiegoLogo-BlueGold.png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" r="-192"/>
          <a:stretch>
            <a:fillRect/>
          </a:stretch>
        </p:blipFill>
        <p:spPr>
          <a:xfrm>
            <a:off x="7352985" y="4624527"/>
            <a:ext cx="1579418" cy="42910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7200" y="4769256"/>
            <a:ext cx="331200" cy="37424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 anchorCtr="0">
            <a:noAutofit/>
          </a:bodyPr>
          <a:lstStyle>
            <a:lvl1pPr algn="l" defTabSz="219075">
              <a:defRPr sz="900" b="0" i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438912"/>
            <a:ext cx="8229599" cy="946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CE948-B83F-1509-7CB2-CE0BFB957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4774019"/>
            <a:ext cx="5200650" cy="36948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Simple Gold Line Sample Presentation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B6EE1F-25FF-AFA1-2E8F-D32CF918B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81150"/>
            <a:ext cx="8229598" cy="28479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7" r:id="rId5"/>
    <p:sldLayoutId id="2147483653" r:id="rId6"/>
    <p:sldLayoutId id="2147483668" r:id="rId7"/>
    <p:sldLayoutId id="2147483656" r:id="rId8"/>
    <p:sldLayoutId id="2147483669" r:id="rId9"/>
    <p:sldLayoutId id="2147483670" r:id="rId10"/>
    <p:sldLayoutId id="2147483671" r:id="rId11"/>
    <p:sldLayoutId id="2147483672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spd="med"/>
  <p:hf hdr="0" dt="0"/>
  <p:txStyles>
    <p:titleStyle>
      <a:lvl1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182B49"/>
          </a:solidFill>
          <a:uFillTx/>
          <a:latin typeface="Calibri Light" panose="020F0302020204030204" pitchFamily="34" charset="0"/>
          <a:ea typeface="+mn-ea"/>
          <a:cs typeface="Calibri Light" panose="020F0302020204030204" pitchFamily="34" charset="0"/>
          <a:sym typeface="Source Sans 3 Light"/>
        </a:defRPr>
      </a:lvl1pPr>
      <a:lvl2pPr marL="0" marR="0" indent="1714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2pPr>
      <a:lvl3pPr marL="0" marR="0" indent="3429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3pPr>
      <a:lvl4pPr marL="0" marR="0" indent="5143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4pPr>
      <a:lvl5pPr marL="0" marR="0" indent="6858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5pPr>
      <a:lvl6pPr marL="0" marR="0" indent="8572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6pPr>
      <a:lvl7pPr marL="0" marR="0" indent="10287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7pPr>
      <a:lvl8pPr marL="0" marR="0" indent="12001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8pPr>
      <a:lvl9pPr marL="0" marR="0" indent="13716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9pPr>
    </p:titleStyle>
    <p:bodyStyle>
      <a:lvl1pPr marL="182880" marR="0" indent="-182880" algn="l" defTabSz="914377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Source Sans 3 Regular"/>
        </a:defRPr>
      </a:lvl1pPr>
      <a:lvl2pPr marL="457200" marR="0" indent="-18288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1400" b="0" i="0" u="none" strike="noStrike" cap="none" spc="0" baseline="0">
          <a:solidFill>
            <a:srgbClr val="182B49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Source Sans 3 Regular"/>
        </a:defRPr>
      </a:lvl2pPr>
      <a:lvl3pPr marL="685800" marR="0" indent="-18288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1400" b="0" i="0" u="none" strike="noStrike" cap="none" spc="0" baseline="0">
          <a:solidFill>
            <a:srgbClr val="182B49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Source Sans 3 Regular"/>
        </a:defRPr>
      </a:lvl3pPr>
      <a:lvl4pPr marL="914400" marR="0" indent="-18288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1400" b="0" i="0" u="none" strike="noStrike" cap="none" spc="0" baseline="0">
          <a:solidFill>
            <a:srgbClr val="182B49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Source Sans 3 Regular"/>
        </a:defRPr>
      </a:lvl4pPr>
      <a:lvl5pPr marL="1143000" marR="0" indent="-18288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1400" b="0" i="0" u="none" strike="noStrike" cap="none" spc="0" baseline="0">
          <a:solidFill>
            <a:srgbClr val="182B49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Source Sans 3 Regular"/>
        </a:defRPr>
      </a:lvl5pPr>
      <a:lvl6pPr marL="13716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6pPr>
      <a:lvl7pPr marL="16002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7pPr>
      <a:lvl8pPr marL="18288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8pPr>
      <a:lvl9pPr marL="20574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7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6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790" userDrawn="1">
          <p15:clr>
            <a:srgbClr val="F26B43"/>
          </p15:clr>
        </p15:guide>
        <p15:guide id="4" orient="horz" pos="276" userDrawn="1">
          <p15:clr>
            <a:srgbClr val="F26B43"/>
          </p15:clr>
        </p15:guide>
        <p15:guide id="6" orient="horz" pos="996" userDrawn="1">
          <p15:clr>
            <a:srgbClr val="F26B43"/>
          </p15:clr>
        </p15:guide>
        <p15:guide id="7" pos="5472" userDrawn="1">
          <p15:clr>
            <a:srgbClr val="F26B43"/>
          </p15:clr>
        </p15:guide>
        <p15:guide id="10" pos="2880" userDrawn="1">
          <p15:clr>
            <a:srgbClr val="F26B43"/>
          </p15:clr>
        </p15:guide>
        <p15:guide id="11" orient="horz" pos="1620" userDrawn="1">
          <p15:clr>
            <a:srgbClr val="F26B43"/>
          </p15:clr>
        </p15:guide>
        <p15:guide id="13" pos="576" userDrawn="1">
          <p15:clr>
            <a:srgbClr val="F26B43"/>
          </p15:clr>
        </p15:guide>
        <p15:guide id="14" pos="288" userDrawn="1">
          <p15:clr>
            <a:srgbClr val="F26B43"/>
          </p15:clr>
        </p15:guide>
        <p15:guide id="15" pos="5616" userDrawn="1">
          <p15:clr>
            <a:srgbClr val="F26B43"/>
          </p15:clr>
        </p15:guide>
        <p15:guide id="16" orient="horz" pos="876" userDrawn="1">
          <p15:clr>
            <a:srgbClr val="F26B43"/>
          </p15:clr>
        </p15:guide>
        <p15:guide id="17" orient="horz" pos="7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sd.edu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sd.edu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D9BAA9-2F70-3378-ECCC-837D69DF19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University Communications  |  July 16, 2024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BAE4F7-625D-9F2C-E92A-857C45B41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Gold Line Template </a:t>
            </a:r>
            <a:br>
              <a:rPr lang="en-US" dirty="0"/>
            </a:br>
            <a:r>
              <a:rPr lang="en-US" dirty="0"/>
              <a:t>with Calibri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20B25-41D7-E970-FAC4-D10A63EB7B1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40724" y="2743200"/>
            <a:ext cx="8239125" cy="714375"/>
          </a:xfrm>
        </p:spPr>
        <p:txBody>
          <a:bodyPr/>
          <a:lstStyle/>
          <a:p>
            <a:r>
              <a:rPr lang="en-US" b="0" dirty="0"/>
              <a:t>Read on for tips on how to use this template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3850418-1ED8-CEB0-C418-7EA5AAB1253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36" b="-3736"/>
          <a:stretch>
            <a:fillRect/>
          </a:stretch>
        </p:blipFill>
        <p:spPr>
          <a:xfrm>
            <a:off x="6748423" y="188926"/>
            <a:ext cx="2191537" cy="642347"/>
          </a:xfrm>
        </p:spPr>
      </p:pic>
    </p:spTree>
    <p:extLst>
      <p:ext uri="{BB962C8B-B14F-4D97-AF65-F5344CB8AC3E}">
        <p14:creationId xmlns:p14="http://schemas.microsoft.com/office/powerpoint/2010/main" val="396262244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E71A6F1-68D3-DB42-77C2-B45C14EBAF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7200" y="960119"/>
            <a:ext cx="8229600" cy="393192"/>
          </a:xfrm>
        </p:spPr>
        <p:txBody>
          <a:bodyPr/>
          <a:lstStyle/>
          <a:p>
            <a:r>
              <a:rPr lang="en-US" dirty="0"/>
              <a:t>Optional Subtitle Goes Here</a:t>
            </a:r>
          </a:p>
        </p:txBody>
      </p:sp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31D9A87F-972E-3272-DF32-D40899E2E59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914400" y="4774019"/>
            <a:ext cx="5200650" cy="369481"/>
          </a:xfrm>
        </p:spPr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896C6F3A-1D1D-B8BE-6229-2830E15730B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DAB913BB-BB75-D54A-97FD-55CCCCBE6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 dirty="0"/>
              <a:t>Stylish Agenda Title Goes Here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DE047D3-9166-0F05-62C0-9F838C910F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10828" y="3737864"/>
            <a:ext cx="3475971" cy="395288"/>
          </a:xfrm>
        </p:spPr>
        <p:txBody>
          <a:bodyPr/>
          <a:lstStyle/>
          <a:p>
            <a:r>
              <a:rPr lang="en-US" dirty="0"/>
              <a:t>Final item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BE2014-E610-5A8D-4D83-FF05E7AC968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12053" y="3745008"/>
            <a:ext cx="381000" cy="381000"/>
          </a:xfrm>
        </p:spPr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623388A-33BA-2FE8-443A-750A4DC3D4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210828" y="3200739"/>
            <a:ext cx="3475971" cy="395288"/>
          </a:xfrm>
        </p:spPr>
        <p:txBody>
          <a:bodyPr/>
          <a:lstStyle/>
          <a:p>
            <a:r>
              <a:rPr lang="en-US" dirty="0"/>
              <a:t>Penultimate item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6FC497-B344-3718-4086-6F0F03E5317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712053" y="3207883"/>
            <a:ext cx="381000" cy="381000"/>
          </a:xfrm>
        </p:spPr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1C888D-CD2C-F05C-57E5-713E2B5756B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10828" y="2663615"/>
            <a:ext cx="3475971" cy="395288"/>
          </a:xfrm>
        </p:spPr>
        <p:txBody>
          <a:bodyPr/>
          <a:lstStyle/>
          <a:p>
            <a:r>
              <a:rPr lang="en-US" dirty="0"/>
              <a:t>Extra items can be removed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B021AE-BFD6-2255-E7B9-0515D39EB18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12053" y="2670759"/>
            <a:ext cx="381000" cy="381000"/>
          </a:xfrm>
        </p:spPr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474F3F5-CE35-7486-300C-0317A07053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210828" y="2126490"/>
            <a:ext cx="3475971" cy="395288"/>
          </a:xfrm>
        </p:spPr>
        <p:txBody>
          <a:bodyPr/>
          <a:lstStyle/>
          <a:p>
            <a:r>
              <a:rPr lang="en-US" dirty="0"/>
              <a:t>Page can fit up to ten agenda items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43CB101-8A3D-EB64-2BA3-9154142949D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12053" y="2133634"/>
            <a:ext cx="381000" cy="381000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A7CFABA-20A0-86D5-9F07-B1D5356689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210828" y="1589365"/>
            <a:ext cx="3475971" cy="395288"/>
          </a:xfrm>
        </p:spPr>
        <p:txBody>
          <a:bodyPr/>
          <a:lstStyle/>
          <a:p>
            <a:r>
              <a:rPr lang="en-US" dirty="0"/>
              <a:t>Item six goes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00ACB44-511F-29B9-285E-B50DD7C2C7E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12053" y="1596509"/>
            <a:ext cx="381000" cy="381000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FEE29A4-F69A-8992-07DA-D989CFC5EBC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44240" y="3737864"/>
            <a:ext cx="3475971" cy="395288"/>
          </a:xfrm>
        </p:spPr>
        <p:txBody>
          <a:bodyPr/>
          <a:lstStyle/>
          <a:p>
            <a:r>
              <a:rPr lang="en-US" dirty="0"/>
              <a:t>A fifth item can go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9BA57F3-3D80-2E06-2F58-DA4887C2163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45465" y="3745008"/>
            <a:ext cx="381000" cy="381000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042E3FF3-E9B3-E0B0-3681-D90EC80D384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44240" y="3200739"/>
            <a:ext cx="3475971" cy="395288"/>
          </a:xfrm>
        </p:spPr>
        <p:txBody>
          <a:bodyPr/>
          <a:lstStyle/>
          <a:p>
            <a:r>
              <a:rPr lang="en-US" dirty="0"/>
              <a:t>Item number four goes here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3356FF-0262-0455-8E73-DAF37C58B9D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45465" y="3207883"/>
            <a:ext cx="381000" cy="381000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72C3C667-BAC8-7DDD-C022-303D5B37B33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44240" y="2663615"/>
            <a:ext cx="3475971" cy="395288"/>
          </a:xfrm>
        </p:spPr>
        <p:txBody>
          <a:bodyPr/>
          <a:lstStyle/>
          <a:p>
            <a:r>
              <a:rPr lang="en-US" dirty="0"/>
              <a:t>Third item goes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782A135-AAC7-EC6D-2927-793FBD5C323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45465" y="2670759"/>
            <a:ext cx="381000" cy="381000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2B5090C-EEBB-9B01-1253-FC4DB2098C5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44240" y="2126490"/>
            <a:ext cx="3475971" cy="395288"/>
          </a:xfrm>
        </p:spPr>
        <p:txBody>
          <a:bodyPr/>
          <a:lstStyle/>
          <a:p>
            <a:r>
              <a:rPr lang="en-US" dirty="0"/>
              <a:t>The second item goes here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2B5E82B-2E37-F6E0-1F3E-43F007F3C65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45465" y="2133634"/>
            <a:ext cx="381000" cy="381000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DF97D388-0032-09A9-BDC4-63F5E95D8C6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44240" y="1589365"/>
            <a:ext cx="3475971" cy="395288"/>
          </a:xfrm>
        </p:spPr>
        <p:txBody>
          <a:bodyPr/>
          <a:lstStyle/>
          <a:p>
            <a:r>
              <a:rPr lang="en-US" dirty="0"/>
              <a:t>Item number one goes here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C91D9FE-6F18-7995-31EB-A057DD8CA57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45465" y="1596509"/>
            <a:ext cx="381000" cy="381000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1405345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9" r="16719"/>
          <a:stretch/>
        </p:blipFill>
        <p:spPr>
          <a:xfrm>
            <a:off x="457200" y="438150"/>
            <a:ext cx="4114800" cy="4114800"/>
          </a:xfrm>
        </p:spPr>
      </p:pic>
      <p:sp>
        <p:nvSpPr>
          <p:cNvPr id="227" name="Slide Title Goes Here on Multiple Lines"/>
          <p:cNvSpPr txBox="1">
            <a:spLocks noGrp="1"/>
          </p:cNvSpPr>
          <p:nvPr>
            <p:ph type="title"/>
          </p:nvPr>
        </p:nvSpPr>
        <p:spPr>
          <a:xfrm>
            <a:off x="5001966" y="438151"/>
            <a:ext cx="3684834" cy="2133238"/>
          </a:xfrm>
        </p:spPr>
        <p:txBody>
          <a:bodyPr/>
          <a:lstStyle/>
          <a:p>
            <a:r>
              <a:rPr lang="en-US" dirty="0"/>
              <a:t>Slide Title Goes Here on Multiple Lines</a:t>
            </a:r>
          </a:p>
        </p:txBody>
      </p:sp>
      <p:sp>
        <p:nvSpPr>
          <p:cNvPr id="228" name="This Is the Subtitle"/>
          <p:cNvSpPr txBox="1">
            <a:spLocks noGrp="1"/>
          </p:cNvSpPr>
          <p:nvPr>
            <p:ph type="body" sz="quarter" idx="1"/>
          </p:nvPr>
        </p:nvSpPr>
        <p:spPr>
          <a:xfrm>
            <a:off x="5001966" y="2571751"/>
            <a:ext cx="3684834" cy="1565748"/>
          </a:xfrm>
        </p:spPr>
        <p:txBody>
          <a:bodyPr/>
          <a:lstStyle/>
          <a:p>
            <a:r>
              <a:rPr lang="en-US" dirty="0"/>
              <a:t>This Is the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D6913B-2812-77AE-0F00-BB48639EF63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14400" y="4774019"/>
            <a:ext cx="5200650" cy="369481"/>
          </a:xfrm>
        </p:spPr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AA5B66-8BD2-7B8F-F751-BBFC84EBB4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ection Title Goes Here"/>
          <p:cNvSpPr txBox="1">
            <a:spLocks noGrp="1"/>
          </p:cNvSpPr>
          <p:nvPr>
            <p:ph type="title"/>
          </p:nvPr>
        </p:nvSpPr>
        <p:spPr>
          <a:xfrm>
            <a:off x="457200" y="1522413"/>
            <a:ext cx="8229600" cy="1743075"/>
          </a:xfrm>
        </p:spPr>
        <p:txBody>
          <a:bodyPr/>
          <a:lstStyle/>
          <a:p>
            <a:r>
              <a:rPr lang="en-US" dirty="0"/>
              <a:t>Section Title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7D3C28-E6F5-6D61-DEC1-2AA7828FE2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4400" y="4774019"/>
            <a:ext cx="5200650" cy="369481"/>
          </a:xfrm>
        </p:spPr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0D8F5E-D30A-49D9-B824-90F06B4849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06ED5AC-F506-B1EB-EBE1-4D187D92E6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7200" y="960119"/>
            <a:ext cx="8229600" cy="393192"/>
          </a:xfrm>
        </p:spPr>
        <p:txBody>
          <a:bodyPr/>
          <a:lstStyle/>
          <a:p>
            <a:r>
              <a:rPr lang="en-US" dirty="0"/>
              <a:t>Optional Subtitle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158661-5DBD-7682-B159-BE4EAA32647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914400" y="4774019"/>
            <a:ext cx="5200650" cy="369481"/>
          </a:xfrm>
        </p:spPr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628F02-1CCB-3081-7382-E73F245B754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1D52EF8-63A0-243F-0BE5-90DE76EEB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DA44F6-A2D8-F7F9-2E59-24EA9855D1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581150"/>
            <a:ext cx="8229599" cy="2847975"/>
          </a:xfrm>
        </p:spPr>
        <p:txBody>
          <a:bodyPr/>
          <a:lstStyle/>
          <a:p>
            <a:r>
              <a:rPr lang="en-US" dirty="0"/>
              <a:t>Content goes here. There is room for short sentences or paragraphs, whatever suits your content needs.</a:t>
            </a:r>
          </a:p>
          <a:p>
            <a:r>
              <a:rPr lang="en-US" dirty="0"/>
              <a:t>Be mindful of the space and avoid overlapping text with other design elements.</a:t>
            </a:r>
          </a:p>
          <a:p>
            <a:r>
              <a:rPr lang="en-US" dirty="0"/>
              <a:t>You can also link to a website, such as </a:t>
            </a:r>
            <a:r>
              <a:rPr lang="en-US" dirty="0">
                <a:hlinkClick r:id="rId2"/>
              </a:rPr>
              <a:t>ucsd.edu</a:t>
            </a:r>
            <a:r>
              <a:rPr lang="en-US" dirty="0"/>
              <a:t>.</a:t>
            </a:r>
          </a:p>
          <a:p>
            <a:r>
              <a:rPr lang="en-US" dirty="0"/>
              <a:t>To edit the footer content universally, or to toggle footer/page numbers on or off, go to View and choose Header and Footer.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530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1FF62-561F-1313-2A95-92D660F74F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7200" y="960119"/>
            <a:ext cx="8229600" cy="393192"/>
          </a:xfrm>
        </p:spPr>
        <p:txBody>
          <a:bodyPr/>
          <a:lstStyle/>
          <a:p>
            <a:r>
              <a:rPr lang="en-US" dirty="0"/>
              <a:t>Optional Subtitle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8EB0C-D9B6-C32B-25F3-2D78FA68D6B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914400" y="4774019"/>
            <a:ext cx="5200650" cy="369481"/>
          </a:xfrm>
        </p:spPr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148A7-88D2-9302-ABAD-B5484B7A77F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BA18E-392E-B77F-1E69-926D92A4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DA44F6-A2D8-F7F9-2E59-24EA9855D1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581150"/>
            <a:ext cx="8229599" cy="2847975"/>
          </a:xfrm>
        </p:spPr>
        <p:txBody>
          <a:bodyPr/>
          <a:lstStyle/>
          <a:p>
            <a:r>
              <a:rPr lang="en-US" dirty="0"/>
              <a:t>Bulleted text goes here. There is room for short sentences or paragraphs, whatever suits your content needs.</a:t>
            </a:r>
          </a:p>
          <a:p>
            <a:r>
              <a:rPr lang="en-US" dirty="0"/>
              <a:t>Be mindful of the space and avoid overlapping text with other design elements.</a:t>
            </a:r>
          </a:p>
          <a:p>
            <a:r>
              <a:rPr lang="en-US" dirty="0"/>
              <a:t>You can also link to a website, such as </a:t>
            </a:r>
            <a:r>
              <a:rPr lang="en-US" dirty="0">
                <a:hlinkClick r:id="rId2"/>
              </a:rPr>
              <a:t>ucsd.edu</a:t>
            </a:r>
            <a:r>
              <a:rPr lang="en-US" dirty="0"/>
              <a:t>.</a:t>
            </a:r>
          </a:p>
          <a:p>
            <a:r>
              <a:rPr lang="en-US" dirty="0"/>
              <a:t>To edit the footer content universally, or to toggle footer/page numbers on or off, go to View and choose Header and Footer.</a:t>
            </a:r>
          </a:p>
        </p:txBody>
      </p:sp>
    </p:spTree>
    <p:extLst>
      <p:ext uri="{BB962C8B-B14F-4D97-AF65-F5344CB8AC3E}">
        <p14:creationId xmlns:p14="http://schemas.microsoft.com/office/powerpoint/2010/main" val="247164871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A211B-085D-1989-C6B5-724CBC638E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7200" y="960119"/>
            <a:ext cx="8229600" cy="393192"/>
          </a:xfrm>
        </p:spPr>
        <p:txBody>
          <a:bodyPr/>
          <a:lstStyle/>
          <a:p>
            <a:r>
              <a:rPr lang="en-US" dirty="0"/>
              <a:t>Optional Subtitle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FCD0AC-E000-3DF2-39A9-8E0AD5D476E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914400" y="4774019"/>
            <a:ext cx="5200650" cy="369481"/>
          </a:xfrm>
        </p:spPr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594953-8C93-853A-4FB7-DE4954BA8BF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4FD187-D280-E7D5-3B22-036EB6634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DA44F6-A2D8-F7F9-2E59-24EA9855D1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199" y="1581150"/>
            <a:ext cx="8229600" cy="2847975"/>
          </a:xfrm>
        </p:spPr>
        <p:txBody>
          <a:bodyPr/>
          <a:lstStyle/>
          <a:p>
            <a:r>
              <a:rPr lang="en-US" dirty="0"/>
              <a:t>Here is an example of a two-column slide. </a:t>
            </a:r>
          </a:p>
          <a:p>
            <a:r>
              <a:rPr lang="en-US" dirty="0"/>
              <a:t>You can fit two columns worth of text here in either paragraphs or bullets—whatever floats your boat.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magna id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,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lorem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</a:p>
          <a:p>
            <a:r>
              <a:rPr lang="en-US" dirty="0"/>
              <a:t>Sed at </a:t>
            </a:r>
            <a:r>
              <a:rPr lang="en-US" dirty="0" err="1"/>
              <a:t>sapien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dictum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Nam cursus fermentum eros, </a:t>
            </a:r>
            <a:r>
              <a:rPr lang="en-US" dirty="0" err="1"/>
              <a:t>eu</a:t>
            </a:r>
            <a:r>
              <a:rPr lang="en-US" dirty="0"/>
              <a:t> semper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. Donec </a:t>
            </a:r>
            <a:r>
              <a:rPr lang="en-US" dirty="0" err="1"/>
              <a:t>vehicula</a:t>
            </a:r>
            <a:r>
              <a:rPr lang="en-US" dirty="0"/>
              <a:t> a dui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13608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28893F2-F7F2-8869-A6E5-C9253C7BE6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4572000" y="438912"/>
            <a:ext cx="4114800" cy="3657600"/>
          </a:xfr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7C6AFB1D-E72E-1462-F2AD-31CB78A9D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3662363" cy="521207"/>
          </a:xfrm>
        </p:spPr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96FDCE-04DD-B957-4289-0F0EE2AF68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199" y="1581151"/>
            <a:ext cx="3662363" cy="2847974"/>
          </a:xfrm>
        </p:spPr>
        <p:txBody>
          <a:bodyPr/>
          <a:lstStyle/>
          <a:p>
            <a:r>
              <a:rPr lang="en-US" dirty="0"/>
              <a:t>Bulleted text goes here.</a:t>
            </a:r>
          </a:p>
          <a:p>
            <a:r>
              <a:rPr lang="en-US" dirty="0"/>
              <a:t>Be mindful of the space and avoid overlapping text with other design elements.</a:t>
            </a:r>
          </a:p>
          <a:p>
            <a:r>
              <a:rPr lang="en-US" dirty="0"/>
              <a:t>You can swap in your own photo to the right.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1895342-4737-387F-4F10-3D819EB47C5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7200" y="960119"/>
            <a:ext cx="3662362" cy="393192"/>
          </a:xfrm>
        </p:spPr>
        <p:txBody>
          <a:bodyPr/>
          <a:lstStyle/>
          <a:p>
            <a:r>
              <a:rPr lang="en-US" dirty="0"/>
              <a:t>Subtitle is Optional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79D7A-D00F-83C7-9783-64312DFC128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914400" y="4774019"/>
            <a:ext cx="5200650" cy="369481"/>
          </a:xfrm>
        </p:spPr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9A25D6-0EAF-1C72-E0A5-0BE4B5790F3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1927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FDF5F-5ED2-A032-8E65-817D65483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437" y="438912"/>
            <a:ext cx="3662363" cy="521207"/>
          </a:xfrm>
        </p:spPr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96FDCE-04DD-B957-4289-0F0EE2AF68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24436" y="1581151"/>
            <a:ext cx="3662363" cy="2602230"/>
          </a:xfrm>
        </p:spPr>
        <p:txBody>
          <a:bodyPr/>
          <a:lstStyle/>
          <a:p>
            <a:r>
              <a:rPr lang="en-US" dirty="0"/>
              <a:t>Bulleted text goes here.</a:t>
            </a:r>
          </a:p>
          <a:p>
            <a:r>
              <a:rPr lang="en-US" dirty="0"/>
              <a:t>Be mindful of the space and avoid overlapping text with other design elements.</a:t>
            </a:r>
          </a:p>
          <a:p>
            <a:r>
              <a:rPr lang="en-US" dirty="0"/>
              <a:t>You can swap in your own photo to the left.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493EC-27AB-6762-D373-FFEE398913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24437" y="960119"/>
            <a:ext cx="3662362" cy="393192"/>
          </a:xfrm>
        </p:spPr>
        <p:txBody>
          <a:bodyPr/>
          <a:lstStyle/>
          <a:p>
            <a:r>
              <a:rPr lang="en-US" dirty="0"/>
              <a:t>Subtitle is Optional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8DCA1-05CE-996E-2E51-03E834947FB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914400" y="4774019"/>
            <a:ext cx="5200650" cy="369481"/>
          </a:xfrm>
        </p:spPr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D4B02-04AF-56B8-3DE0-55DDEE9D0F2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28893F2-F7F2-8869-A6E5-C9253C7BE6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457200" y="438148"/>
            <a:ext cx="4114991" cy="4114800"/>
          </a:xfrm>
        </p:spPr>
      </p:pic>
    </p:spTree>
    <p:extLst>
      <p:ext uri="{BB962C8B-B14F-4D97-AF65-F5344CB8AC3E}">
        <p14:creationId xmlns:p14="http://schemas.microsoft.com/office/powerpoint/2010/main" val="347300546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5165CB-994F-A3AD-FFF6-019A3B868C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7200" y="960119"/>
            <a:ext cx="8229600" cy="393192"/>
          </a:xfrm>
        </p:spPr>
        <p:txBody>
          <a:bodyPr/>
          <a:lstStyle/>
          <a:p>
            <a:r>
              <a:rPr lang="en-US" dirty="0"/>
              <a:t>Subhead is optional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D0617-39E9-A73E-F532-1782AEBA564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914400" y="4774019"/>
            <a:ext cx="5200650" cy="369481"/>
          </a:xfrm>
        </p:spPr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38845-71BE-E3B7-4BC7-D57A30BFD85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BB32D2-5F5A-0F0E-DBFC-C025DD90B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 dirty="0"/>
              <a:t>Slide Title Only</a:t>
            </a:r>
          </a:p>
        </p:txBody>
      </p:sp>
    </p:spTree>
    <p:extLst>
      <p:ext uri="{BB962C8B-B14F-4D97-AF65-F5344CB8AC3E}">
        <p14:creationId xmlns:p14="http://schemas.microsoft.com/office/powerpoint/2010/main" val="267645856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his is a statement."/>
          <p:cNvSpPr txBox="1">
            <a:spLocks noGrp="1"/>
          </p:cNvSpPr>
          <p:nvPr>
            <p:ph type="body" idx="1"/>
          </p:nvPr>
        </p:nvSpPr>
        <p:spPr>
          <a:xfrm>
            <a:off x="457200" y="438149"/>
            <a:ext cx="8229599" cy="3988943"/>
          </a:xfrm>
        </p:spPr>
        <p:txBody>
          <a:bodyPr/>
          <a:lstStyle/>
          <a:p>
            <a:r>
              <a:rPr lang="en-US" dirty="0"/>
              <a:t>THIS IS A STATEMENT.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7B0F8-4F9B-F105-9994-131855BCCB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4400" y="4774019"/>
            <a:ext cx="5200650" cy="369481"/>
          </a:xfrm>
        </p:spPr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F78E1D-0EC2-AFCC-AFC6-4D06276870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E09A0E-D7C1-005B-C46F-D823C025800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339F6-EFA8-E774-77CB-DE9E9F1DC48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1C033E-97CF-F792-8E1F-C14E226DE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4993E25-67FE-4D5D-88DA-2650EA68114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Slide Examples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B760113-87D7-5132-AFAD-A8D45A709F7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98E046A-194E-5261-AD23-1FA3ED213C0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44240" y="3200739"/>
            <a:ext cx="5778293" cy="395288"/>
          </a:xfrm>
        </p:spPr>
        <p:txBody>
          <a:bodyPr>
            <a:normAutofit/>
          </a:bodyPr>
          <a:lstStyle/>
          <a:p>
            <a:r>
              <a:rPr lang="en-US" dirty="0"/>
              <a:t>PowerPoint vs Keynote vs Google Slides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8A0E3BE-A707-130A-4A7F-36972E308D6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CB85F29-E000-DAAE-685B-62349B82321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F3B7EAD-2FE8-6E55-EE2A-5F82F0D6D76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F3D612D-4D76-7F48-4BA1-059F5C508FF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AAC5D71-AE2A-614C-FB60-1463B814A37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5F0FB0A-96CD-E403-5ADA-6EB391FAD5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Template Layouts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820E98A-32FB-CDCF-A80C-FE106C1EE0B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 anchor="ctr" anchorCtr="1"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4629736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of stats look cooler with a bold type treatment"/>
          <p:cNvSpPr txBox="1">
            <a:spLocks noGrp="1"/>
          </p:cNvSpPr>
          <p:nvPr>
            <p:ph type="body" sz="quarter" idx="21"/>
          </p:nvPr>
        </p:nvSpPr>
        <p:spPr>
          <a:xfrm>
            <a:off x="457201" y="3098318"/>
            <a:ext cx="8229598" cy="966905"/>
          </a:xfr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en-US"/>
              <a:t>of stats look cooler with a bold type treatment</a:t>
            </a:r>
          </a:p>
        </p:txBody>
      </p:sp>
      <p:sp>
        <p:nvSpPr>
          <p:cNvPr id="264" name="100%"/>
          <p:cNvSpPr txBox="1">
            <a:spLocks noGrp="1"/>
          </p:cNvSpPr>
          <p:nvPr>
            <p:ph type="body" idx="1"/>
          </p:nvPr>
        </p:nvSpPr>
        <p:spPr>
          <a:xfrm>
            <a:off x="457201" y="574080"/>
            <a:ext cx="8229598" cy="2698700"/>
          </a:xfrm>
        </p:spPr>
        <p:txBody>
          <a:bodyPr/>
          <a:lstStyle/>
          <a:p>
            <a:r>
              <a:rPr lang="en-US" dirty="0"/>
              <a:t>100%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D53400-7971-9A6C-54FC-0B33995915D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914400" y="4774019"/>
            <a:ext cx="5200650" cy="369481"/>
          </a:xfrm>
        </p:spPr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FC7C56-30D8-C60C-4286-5A3A7D5E441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Unknown"/>
          <p:cNvSpPr txBox="1">
            <a:spLocks noGrp="1"/>
          </p:cNvSpPr>
          <p:nvPr>
            <p:ph type="body" sz="quarter" idx="21"/>
          </p:nvPr>
        </p:nvSpPr>
        <p:spPr>
          <a:xfrm>
            <a:off x="911259" y="3366771"/>
            <a:ext cx="7575020" cy="238867"/>
          </a:xfr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rPr lang="en-US"/>
              <a:t>Unknown</a:t>
            </a:r>
          </a:p>
        </p:txBody>
      </p:sp>
      <p:sp>
        <p:nvSpPr>
          <p:cNvPr id="267" name="“It is a truth universally acknowledged that a person with a brilliant idea must be in want of a brilliant presentation template.”"/>
          <p:cNvSpPr txBox="1">
            <a:spLocks noGrp="1"/>
          </p:cNvSpPr>
          <p:nvPr>
            <p:ph type="body" idx="1"/>
          </p:nvPr>
        </p:nvSpPr>
        <p:spPr>
          <a:xfrm>
            <a:off x="657721" y="438150"/>
            <a:ext cx="7828558" cy="2660879"/>
          </a:xfrm>
        </p:spPr>
        <p:txBody>
          <a:bodyPr/>
          <a:lstStyle/>
          <a:p>
            <a:r>
              <a:rPr lang="en-US" dirty="0"/>
              <a:t>“It is a truth universally acknowledged that a person with a brilliant idea must be in want of a brilliant presentation template.”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18DD32-1B95-72DE-4917-4965CB0A393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914400" y="4774019"/>
            <a:ext cx="5200650" cy="369481"/>
          </a:xfrm>
        </p:spPr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146ECE-8098-D890-7EB6-D67F0F1F3FF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3" t="29169" r="24061" b="11083"/>
          <a:stretch/>
        </p:blipFill>
        <p:spPr>
          <a:xfrm>
            <a:off x="5910262" y="452438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270" name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0" t="16343" r="21475" b="15282"/>
          <a:stretch/>
        </p:blipFill>
        <p:spPr>
          <a:xfrm>
            <a:off x="5910262" y="2629025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271" name="Bowl of pappardelle pasta with parsley butter, roasted hazelnuts, and shaved parmesan cheese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" r="8126"/>
          <a:stretch/>
        </p:blipFill>
        <p:spPr>
          <a:xfrm>
            <a:off x="451224" y="452438"/>
            <a:ext cx="5303044" cy="4214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" y="0"/>
                </a:moveTo>
                <a:cubicBezTo>
                  <a:pt x="314" y="0"/>
                  <a:pt x="236" y="0"/>
                  <a:pt x="184" y="27"/>
                </a:cubicBezTo>
                <a:cubicBezTo>
                  <a:pt x="108" y="62"/>
                  <a:pt x="49" y="136"/>
                  <a:pt x="22" y="231"/>
                </a:cubicBezTo>
                <a:cubicBezTo>
                  <a:pt x="0" y="297"/>
                  <a:pt x="0" y="396"/>
                  <a:pt x="0" y="560"/>
                </a:cubicBezTo>
                <a:lnTo>
                  <a:pt x="0" y="21040"/>
                </a:lnTo>
                <a:cubicBezTo>
                  <a:pt x="0" y="21204"/>
                  <a:pt x="0" y="21303"/>
                  <a:pt x="22" y="21369"/>
                </a:cubicBezTo>
                <a:cubicBezTo>
                  <a:pt x="49" y="21464"/>
                  <a:pt x="108" y="21538"/>
                  <a:pt x="184" y="21573"/>
                </a:cubicBezTo>
                <a:cubicBezTo>
                  <a:pt x="236" y="21600"/>
                  <a:pt x="314" y="21600"/>
                  <a:pt x="445" y="21600"/>
                </a:cubicBezTo>
                <a:lnTo>
                  <a:pt x="21155" y="21600"/>
                </a:lnTo>
                <a:cubicBezTo>
                  <a:pt x="21286" y="21600"/>
                  <a:pt x="21364" y="21600"/>
                  <a:pt x="21416" y="21573"/>
                </a:cubicBezTo>
                <a:cubicBezTo>
                  <a:pt x="21492" y="21538"/>
                  <a:pt x="21551" y="21464"/>
                  <a:pt x="21578" y="21369"/>
                </a:cubicBezTo>
                <a:cubicBezTo>
                  <a:pt x="21600" y="21303"/>
                  <a:pt x="21600" y="21204"/>
                  <a:pt x="21600" y="21040"/>
                </a:cubicBezTo>
                <a:lnTo>
                  <a:pt x="21600" y="560"/>
                </a:lnTo>
                <a:cubicBezTo>
                  <a:pt x="21600" y="396"/>
                  <a:pt x="21600" y="297"/>
                  <a:pt x="21578" y="231"/>
                </a:cubicBezTo>
                <a:cubicBezTo>
                  <a:pt x="21551" y="136"/>
                  <a:pt x="21492" y="62"/>
                  <a:pt x="21416" y="27"/>
                </a:cubicBezTo>
                <a:cubicBezTo>
                  <a:pt x="21364" y="0"/>
                  <a:pt x="21286" y="0"/>
                  <a:pt x="21155" y="0"/>
                </a:cubicBezTo>
                <a:lnTo>
                  <a:pt x="445" y="0"/>
                </a:lnTo>
                <a:close/>
              </a:path>
            </a:pathLst>
          </a:cu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36774A-D08A-1405-EEC9-EDF295A2434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FB037-7C45-36B1-0398-2E012F676B5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bowl of salad with fried rice, boiled eggs, and chopsticks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6" b="774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74" name="UCSD-BrandRefresh-PPTBackgrounds-v4_SimpleGold-NotchBottom.png" descr="UCSD-BrandRefresh-PPTBackgrounds-v4_SimpleGold-NotchBottom.png"/>
          <p:cNvPicPr>
            <a:picLocks noChangeAspect="1"/>
          </p:cNvPicPr>
          <p:nvPr/>
        </p:nvPicPr>
        <p:blipFill>
          <a:blip r:embed="rId3"/>
          <a:srcRect t="84078"/>
          <a:stretch>
            <a:fillRect/>
          </a:stretch>
        </p:blipFill>
        <p:spPr>
          <a:xfrm>
            <a:off x="1850" y="4324553"/>
            <a:ext cx="9140300" cy="8189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1534FA-AEC9-50BC-8409-2D80A13856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8C8996-8595-74C0-3290-BE97D0DB46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32129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181F3-DD1A-F8FB-B622-941B4FC70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/>
              <a:t>Thank You!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129A2BC5-C3F9-CA67-171E-5E870707E7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94"/>
          <a:stretch/>
        </p:blipFill>
        <p:spPr>
          <a:xfrm>
            <a:off x="4572000" y="438912"/>
            <a:ext cx="4114800" cy="36576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7FDDFD7-E43E-AD59-CFD1-3D548B724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Layouts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35750-8A74-168F-229D-0EADF50E180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199" y="1162050"/>
            <a:ext cx="3662363" cy="32670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dirty="0"/>
              <a:t>There are 19 individual slide layouts in this template design. To access these layouts, click the arrow on the </a:t>
            </a:r>
            <a:r>
              <a:rPr lang="en-US" b="1" dirty="0"/>
              <a:t>New Slide </a:t>
            </a:r>
            <a:r>
              <a:rPr lang="en-US" dirty="0"/>
              <a:t>button in the Home tab and choose a layout from the dropdown.</a:t>
            </a:r>
          </a:p>
          <a:p>
            <a:pPr>
              <a:lnSpc>
                <a:spcPct val="110000"/>
              </a:lnSpc>
              <a:buSzPct val="100000"/>
            </a:pPr>
            <a:r>
              <a:rPr lang="en-US" dirty="0"/>
              <a:t>To change the layout on a selected slide, select the </a:t>
            </a:r>
            <a:r>
              <a:rPr lang="en-US" b="1" dirty="0"/>
              <a:t>Layout</a:t>
            </a:r>
            <a:r>
              <a:rPr lang="en-US" dirty="0"/>
              <a:t> button from the Home tab.</a:t>
            </a:r>
          </a:p>
          <a:p>
            <a:pPr>
              <a:lnSpc>
                <a:spcPct val="110000"/>
              </a:lnSpc>
              <a:buSzPct val="100000"/>
            </a:pPr>
            <a:r>
              <a:rPr lang="en-US" dirty="0"/>
              <a:t>Footers can be updated universally by selecting </a:t>
            </a:r>
            <a:r>
              <a:rPr lang="en-US" b="1" dirty="0"/>
              <a:t>View/Header and Footer</a:t>
            </a:r>
            <a:r>
              <a:rPr lang="en-US" dirty="0"/>
              <a:t> from the top menu.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29844-CFCF-9729-DB94-A2A209E1871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1C8CC-ADD2-EC9E-65BC-FBD2DDAD0C7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8327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4F0DF6-8D41-547F-BE06-C00EF854A8A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E9A67-5CEA-2A1F-E3EE-73D52017C9A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CC3430-F1B5-CD1B-2284-47B145A8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E4DDE6-F0F9-5D56-C696-363CE78D65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162050"/>
            <a:ext cx="8229599" cy="32670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template was built for general use using the UC San Diego logo. For units wanting to use their unit-specific sub-brand logo, follow the steps and tips below.</a:t>
            </a:r>
          </a:p>
          <a:p>
            <a:r>
              <a:rPr lang="en-US" b="1" dirty="0"/>
              <a:t>PNG files </a:t>
            </a:r>
            <a:r>
              <a:rPr lang="en-US" dirty="0"/>
              <a:t>work best, as they have a transparent background. </a:t>
            </a:r>
          </a:p>
          <a:p>
            <a:r>
              <a:rPr lang="en-US" dirty="0"/>
              <a:t>To update the logo on one of the cover designs, select the logo image and click </a:t>
            </a:r>
            <a:r>
              <a:rPr lang="en-US" b="1" dirty="0"/>
              <a:t>Change Picture </a:t>
            </a:r>
            <a:r>
              <a:rPr lang="en-US" dirty="0"/>
              <a:t>from the </a:t>
            </a:r>
            <a:r>
              <a:rPr lang="en-US" b="1" dirty="0"/>
              <a:t>Picture Format </a:t>
            </a:r>
            <a:r>
              <a:rPr lang="en-US" dirty="0"/>
              <a:t>tab. To adjust the crop, click the arrow on the </a:t>
            </a:r>
            <a:r>
              <a:rPr lang="en-US" b="1" dirty="0"/>
              <a:t>Crop</a:t>
            </a:r>
            <a:r>
              <a:rPr lang="en-US" dirty="0"/>
              <a:t> button and choose </a:t>
            </a:r>
            <a:r>
              <a:rPr lang="en-US" b="1" dirty="0"/>
              <a:t>Aspect Ratio/Original</a:t>
            </a:r>
            <a:r>
              <a:rPr lang="en-US" dirty="0"/>
              <a:t> or </a:t>
            </a:r>
            <a:r>
              <a:rPr lang="en-US" b="1" dirty="0"/>
              <a:t>Fit</a:t>
            </a:r>
            <a:r>
              <a:rPr lang="en-US" dirty="0"/>
              <a:t>.</a:t>
            </a:r>
          </a:p>
          <a:p>
            <a:r>
              <a:rPr lang="en-US" dirty="0"/>
              <a:t>It can be tricky to fit unit sub-brand logos legibly in the footer, so we recommend keeping the main UC San Diego logo on these slides. If you need to update the footer logo, click on </a:t>
            </a:r>
            <a:r>
              <a:rPr lang="en-US" b="1" dirty="0"/>
              <a:t>Slide Master </a:t>
            </a:r>
            <a:r>
              <a:rPr lang="en-US" dirty="0"/>
              <a:t>in the </a:t>
            </a:r>
            <a:r>
              <a:rPr lang="en-US" b="1" dirty="0"/>
              <a:t>View</a:t>
            </a:r>
            <a:r>
              <a:rPr lang="en-US" dirty="0"/>
              <a:t> tab and select the slide layout you wish to update. Follow the steps above for replacing the image.</a:t>
            </a:r>
          </a:p>
        </p:txBody>
      </p:sp>
    </p:spTree>
    <p:extLst>
      <p:ext uri="{BB962C8B-B14F-4D97-AF65-F5344CB8AC3E}">
        <p14:creationId xmlns:p14="http://schemas.microsoft.com/office/powerpoint/2010/main" val="9923618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4F0DF6-8D41-547F-BE06-C00EF854A8A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E9A67-5CEA-2A1F-E3EE-73D52017C9A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CC3430-F1B5-CD1B-2284-47B145A8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E4DDE6-F0F9-5D56-C696-363CE78D65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162050"/>
            <a:ext cx="8229599" cy="3267075"/>
          </a:xfrm>
        </p:spPr>
        <p:txBody>
          <a:bodyPr/>
          <a:lstStyle/>
          <a:p>
            <a:r>
              <a:rPr lang="en-US" dirty="0"/>
              <a:t>This template uses only </a:t>
            </a:r>
            <a:r>
              <a:rPr lang="en-US" b="1" dirty="0"/>
              <a:t>Calibri, </a:t>
            </a:r>
            <a:r>
              <a:rPr lang="en-US" dirty="0"/>
              <a:t>which is a default font in Microsoft Office and does </a:t>
            </a:r>
            <a:r>
              <a:rPr lang="en-US" b="1" dirty="0"/>
              <a:t>NOT</a:t>
            </a:r>
            <a:r>
              <a:rPr lang="en-US" dirty="0"/>
              <a:t> require downloading.</a:t>
            </a:r>
          </a:p>
          <a:p>
            <a:r>
              <a:rPr lang="en-US" dirty="0"/>
              <a:t>When pasting in content from other sources, use </a:t>
            </a:r>
            <a:r>
              <a:rPr lang="en-US" b="1" dirty="0"/>
              <a:t>Paste and Match Formatting </a:t>
            </a:r>
            <a:r>
              <a:rPr lang="en-US" dirty="0"/>
              <a:t>to prevent unintended style and font changes.</a:t>
            </a:r>
          </a:p>
        </p:txBody>
      </p:sp>
    </p:spTree>
    <p:extLst>
      <p:ext uri="{BB962C8B-B14F-4D97-AF65-F5344CB8AC3E}">
        <p14:creationId xmlns:p14="http://schemas.microsoft.com/office/powerpoint/2010/main" val="271501430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4F0DF6-8D41-547F-BE06-C00EF854A8A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E9A67-5CEA-2A1F-E3EE-73D52017C9A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CC3430-F1B5-CD1B-2284-47B145A8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vs Keynote vs Google Slides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E4DDE6-F0F9-5D56-C696-363CE78D65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162050"/>
            <a:ext cx="8229599" cy="3267075"/>
          </a:xfrm>
        </p:spPr>
        <p:txBody>
          <a:bodyPr/>
          <a:lstStyle/>
          <a:p>
            <a:r>
              <a:rPr lang="en-US" dirty="0"/>
              <a:t>File conversion between Keynote, PowerPoint or Google Slides can result in distortion of formatting and graphics. For this reason, </a:t>
            </a:r>
            <a:r>
              <a:rPr lang="en-US" b="1" dirty="0"/>
              <a:t>we recommend creating your presentation in the platform that will be used for presenting</a:t>
            </a:r>
            <a:r>
              <a:rPr lang="en-US" dirty="0"/>
              <a:t>.</a:t>
            </a:r>
          </a:p>
          <a:p>
            <a:r>
              <a:rPr lang="en-US" dirty="0"/>
              <a:t>If you need to distribute the PowerPoint file through Google Drive, zip/compress the file before it is uploaded so that the recipients must download the file to their computer and use PowerPoint to open it. If a PowerPoint file is opened in Google Drive, it will automatically be converted to Google Slides.</a:t>
            </a:r>
          </a:p>
          <a:p>
            <a:r>
              <a:rPr lang="en-US" dirty="0"/>
              <a:t>When routing to stakeholders for review, consider saving the file as a PDF to prevent edits that could introduce formatting issues.</a:t>
            </a:r>
          </a:p>
        </p:txBody>
      </p:sp>
    </p:spTree>
    <p:extLst>
      <p:ext uri="{BB962C8B-B14F-4D97-AF65-F5344CB8AC3E}">
        <p14:creationId xmlns:p14="http://schemas.microsoft.com/office/powerpoint/2010/main" val="13653550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9F0A2A-E06F-8563-7157-A43DD44FA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dirty="0"/>
              <a:t>Check out the following pages for more </a:t>
            </a:r>
            <a:br>
              <a:rPr lang="en-US" sz="3000" dirty="0"/>
            </a:br>
            <a:r>
              <a:rPr lang="en-US" sz="3000" dirty="0"/>
              <a:t>examples of slide layouts in this template!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56A083-B75A-6BCD-06D0-31E4013AFA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CE7B7-8DD4-E77B-F553-83A3F09B09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1873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3B53EFC-6721-1F3D-E847-16982F6B7580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9144000" cy="5143500"/>
          </a:xfrm>
        </p:spPr>
      </p:pic>
      <p:pic>
        <p:nvPicPr>
          <p:cNvPr id="9" name="UCSD-BrandRefresh-PPTBackgrounds-v4_SimpleGold-NotchTop.png">
            <a:extLst>
              <a:ext uri="{FF2B5EF4-FFF2-40B4-BE49-F238E27FC236}">
                <a16:creationId xmlns:a16="http://schemas.microsoft.com/office/drawing/2014/main" id="{663F5F63-3306-9128-92C4-9A2F9BD11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" b="78580"/>
          <a:stretch>
            <a:fillRect/>
          </a:stretch>
        </p:blipFill>
        <p:spPr>
          <a:xfrm>
            <a:off x="1850" y="0"/>
            <a:ext cx="9140300" cy="1100946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41A30F5D-160B-683A-C9D5-E76DE344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74296"/>
            <a:ext cx="8229600" cy="1801368"/>
          </a:xfrm>
        </p:spPr>
        <p:txBody>
          <a:bodyPr>
            <a:normAutofit/>
          </a:bodyPr>
          <a:lstStyle/>
          <a:p>
            <a:r>
              <a:rPr lang="en-US" dirty="0"/>
              <a:t>Title Slide with Photo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0CC14B-6C77-C3E3-C7BA-7769FE13FAF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1" y="420624"/>
            <a:ext cx="5366425" cy="256032"/>
          </a:xfrm>
        </p:spPr>
        <p:txBody>
          <a:bodyPr/>
          <a:lstStyle/>
          <a:p>
            <a:r>
              <a:rPr lang="en-US" dirty="0"/>
              <a:t>Presenter Name  |  Month Day, Year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BAA63EE-7762-7DFF-ECB1-BD876BFFA3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7200" y="4275665"/>
            <a:ext cx="6501319" cy="429638"/>
          </a:xfrm>
        </p:spPr>
        <p:txBody>
          <a:bodyPr/>
          <a:lstStyle/>
          <a:p>
            <a:r>
              <a:rPr lang="en-US" dirty="0"/>
              <a:t>Swap out the photo to make it your own</a:t>
            </a:r>
          </a:p>
        </p:txBody>
      </p:sp>
      <p:pic>
        <p:nvPicPr>
          <p:cNvPr id="10" name="UCSD-BrandRefresh-PPTBackgrounds-v4_SimpleGold-NotchBottom.png">
            <a:extLst>
              <a:ext uri="{FF2B5EF4-FFF2-40B4-BE49-F238E27FC236}">
                <a16:creationId xmlns:a16="http://schemas.microsoft.com/office/drawing/2014/main" id="{A5D437A6-CA06-00F9-97FC-7F57D93D5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4078"/>
          <a:stretch>
            <a:fillRect/>
          </a:stretch>
        </p:blipFill>
        <p:spPr>
          <a:xfrm>
            <a:off x="1850" y="4324553"/>
            <a:ext cx="9140300" cy="818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65CD5C07-8C25-6E52-1C1C-B6A07188E7B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18" b="-7018"/>
          <a:stretch>
            <a:fillRect/>
          </a:stretch>
        </p:blipFill>
        <p:spPr>
          <a:xfrm>
            <a:off x="6718196" y="174504"/>
            <a:ext cx="2229322" cy="693331"/>
          </a:xfrm>
        </p:spPr>
      </p:pic>
    </p:spTree>
    <p:extLst>
      <p:ext uri="{BB962C8B-B14F-4D97-AF65-F5344CB8AC3E}">
        <p14:creationId xmlns:p14="http://schemas.microsoft.com/office/powerpoint/2010/main" val="311472515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140B21-3CC0-ED44-1646-79FFB5B67B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7200" y="960119"/>
            <a:ext cx="8229600" cy="393192"/>
          </a:xfrm>
        </p:spPr>
        <p:txBody>
          <a:bodyPr/>
          <a:lstStyle/>
          <a:p>
            <a:r>
              <a:rPr lang="en-US" dirty="0"/>
              <a:t>Subtitle Optional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D1717-4C84-866B-4556-EFA54E333C9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914400" y="4774019"/>
            <a:ext cx="5200650" cy="369481"/>
          </a:xfrm>
        </p:spPr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82B7A-D3F8-A24C-5371-8713442937B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CC7990-52D3-C7D1-E2A7-EA22E5E0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 dirty="0"/>
              <a:t>Simple Agenda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38F7B-641E-3780-46BF-C752024BF8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581150"/>
            <a:ext cx="8229599" cy="2847975"/>
          </a:xfrm>
        </p:spPr>
        <p:txBody>
          <a:bodyPr/>
          <a:lstStyle/>
          <a:p>
            <a:r>
              <a:rPr lang="en-US" dirty="0"/>
              <a:t>Topic 1</a:t>
            </a:r>
          </a:p>
          <a:p>
            <a:r>
              <a:rPr lang="en-US" dirty="0"/>
              <a:t>Topic 2</a:t>
            </a:r>
          </a:p>
          <a:p>
            <a:r>
              <a:rPr lang="en-US" dirty="0"/>
              <a:t>Topic 3</a:t>
            </a:r>
          </a:p>
          <a:p>
            <a:pPr lvl="1"/>
            <a:r>
              <a:rPr lang="en-US" dirty="0"/>
              <a:t>Sub-Topic</a:t>
            </a:r>
          </a:p>
          <a:p>
            <a:r>
              <a:rPr lang="en-US" dirty="0"/>
              <a:t>Topic 4</a:t>
            </a:r>
          </a:p>
        </p:txBody>
      </p:sp>
    </p:spTree>
    <p:extLst>
      <p:ext uri="{BB962C8B-B14F-4D97-AF65-F5344CB8AC3E}">
        <p14:creationId xmlns:p14="http://schemas.microsoft.com/office/powerpoint/2010/main" val="34772137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Gold Line Theme">
  <a:themeElements>
    <a:clrScheme name="Custom 4">
      <a:dk1>
        <a:srgbClr val="182B48"/>
      </a:dk1>
      <a:lt1>
        <a:srgbClr val="F5F0E5"/>
      </a:lt1>
      <a:dk2>
        <a:srgbClr val="182B48"/>
      </a:dk2>
      <a:lt2>
        <a:srgbClr val="F5F0E5"/>
      </a:lt2>
      <a:accent1>
        <a:srgbClr val="C59114"/>
      </a:accent1>
      <a:accent2>
        <a:srgbClr val="00629B"/>
      </a:accent2>
      <a:accent3>
        <a:srgbClr val="182B48"/>
      </a:accent3>
      <a:accent4>
        <a:srgbClr val="C59114"/>
      </a:accent4>
      <a:accent5>
        <a:srgbClr val="00629B"/>
      </a:accent5>
      <a:accent6>
        <a:srgbClr val="182B48"/>
      </a:accent6>
      <a:hlink>
        <a:srgbClr val="00629B"/>
      </a:hlink>
      <a:folHlink>
        <a:srgbClr val="747578"/>
      </a:folHlink>
    </a:clrScheme>
    <a:fontScheme name="21_BasicWhite">
      <a:majorFont>
        <a:latin typeface="Source Sans 3 Light"/>
        <a:ea typeface="Source Sans 3 Light"/>
        <a:cs typeface="Source Sans 3 Light"/>
      </a:majorFont>
      <a:minorFont>
        <a:latin typeface="Source Sans 3 Light"/>
        <a:ea typeface="Source Sans 3 Light"/>
        <a:cs typeface="Source Sans 3 Light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Source Sans 3 Light"/>
        <a:ea typeface="Source Sans 3 Light"/>
        <a:cs typeface="Source Sans 3 Light"/>
      </a:majorFont>
      <a:minorFont>
        <a:latin typeface="Source Sans 3 Light"/>
        <a:ea typeface="Source Sans 3 Light"/>
        <a:cs typeface="Source Sans 3 Light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1089</Words>
  <Application>Microsoft Macintosh PowerPoint</Application>
  <PresentationFormat>On-screen Show (16:9)</PresentationFormat>
  <Paragraphs>144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Calibri</vt:lpstr>
      <vt:lpstr>Calibri Light</vt:lpstr>
      <vt:lpstr>Source Sans 3 Black</vt:lpstr>
      <vt:lpstr>Source Sans 3 Bold</vt:lpstr>
      <vt:lpstr>Source Sans 3 ExtraBold</vt:lpstr>
      <vt:lpstr>Source Sans 3 Regular</vt:lpstr>
      <vt:lpstr>Simple Gold Line Theme</vt:lpstr>
      <vt:lpstr>Simple Gold Line Template  with Calibri</vt:lpstr>
      <vt:lpstr>Contents</vt:lpstr>
      <vt:lpstr>Template Layouts</vt:lpstr>
      <vt:lpstr>Campus Sub-brand Logos</vt:lpstr>
      <vt:lpstr>Fonts</vt:lpstr>
      <vt:lpstr>Powerpoint vs Keynote vs Google Slides</vt:lpstr>
      <vt:lpstr>PowerPoint Presentation</vt:lpstr>
      <vt:lpstr>Title Slide with Photo</vt:lpstr>
      <vt:lpstr>Simple Agenda Title</vt:lpstr>
      <vt:lpstr>Stylish Agenda Title Goes Here</vt:lpstr>
      <vt:lpstr>Slide Title Goes Here on Multiple Lines</vt:lpstr>
      <vt:lpstr>Section Title Goes Here</vt:lpstr>
      <vt:lpstr>Slide Title Goes Here</vt:lpstr>
      <vt:lpstr>Slide Title Goes Here</vt:lpstr>
      <vt:lpstr>Slide Title Goes Here</vt:lpstr>
      <vt:lpstr>Slide Title Goes Here</vt:lpstr>
      <vt:lpstr>Slide Title Goes Here</vt:lpstr>
      <vt:lpstr>Slide Title Only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Presentation</dc:title>
  <cp:lastModifiedBy>Mam, Cindy</cp:lastModifiedBy>
  <cp:revision>53</cp:revision>
  <dcterms:modified xsi:type="dcterms:W3CDTF">2026-01-31T23:15:36Z</dcterms:modified>
</cp:coreProperties>
</file>