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4"/>
    <p:restoredTop sz="94647"/>
  </p:normalViewPr>
  <p:slideViewPr>
    <p:cSldViewPr snapToGrid="0" showGuides="1">
      <p:cViewPr varScale="1">
        <p:scale>
          <a:sx n="188" d="100"/>
          <a:sy n="188" d="100"/>
        </p:scale>
        <p:origin x="10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488"/>
          <a:stretch>
            <a:fillRect/>
          </a:stretch>
        </p:blipFill>
        <p:spPr>
          <a:xfrm>
            <a:off x="7473600" y="208800"/>
            <a:ext cx="1511999" cy="43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40035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0035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Blue Notch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4" b="-3754"/>
          <a:stretch>
            <a:fillRect/>
          </a:stretch>
        </p:blipFill>
        <p:spPr>
          <a:xfrm>
            <a:off x="6710401" y="237600"/>
            <a:ext cx="2253600" cy="660758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</a:t>
            </a:r>
            <a:r>
              <a:rPr lang="en-US" dirty="0"/>
              <a:t>July</a:t>
            </a:r>
            <a:r>
              <a:rPr dirty="0"/>
              <a:t> </a:t>
            </a:r>
            <a:r>
              <a:rPr lang="en-US" dirty="0"/>
              <a:t>16</a:t>
            </a:r>
            <a:r>
              <a:rPr dirty="0"/>
              <a:t>, </a:t>
            </a:r>
            <a:r>
              <a:rPr lang="en-US" dirty="0"/>
              <a:t>2024</a:t>
            </a:r>
            <a:endParaRPr dirty="0"/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xfrm>
            <a:off x="489856" y="2782661"/>
            <a:ext cx="8229600" cy="714375"/>
          </a:xfrm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438" y="1309314"/>
            <a:ext cx="381000" cy="3810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1212" y="1302170"/>
            <a:ext cx="3475971" cy="395288"/>
          </a:xfrm>
        </p:spPr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894064"/>
            <a:ext cx="381000" cy="3810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38" y="2478814"/>
            <a:ext cx="381000" cy="3810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2438" y="3648314"/>
            <a:ext cx="381000" cy="3810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438" y="3063564"/>
            <a:ext cx="381000" cy="3810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212" y="1886920"/>
            <a:ext cx="3475971" cy="395288"/>
          </a:xfrm>
        </p:spPr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1212" y="2471670"/>
            <a:ext cx="3475971" cy="395288"/>
          </a:xfrm>
        </p:spPr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3475971" cy="395288"/>
          </a:xfrm>
        </p:spPr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1212" y="3641170"/>
            <a:ext cx="3475971" cy="395288"/>
          </a:xfrm>
        </p:spPr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16645" y="1309314"/>
            <a:ext cx="381000" cy="3810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15419" y="1302170"/>
            <a:ext cx="3471381" cy="395288"/>
          </a:xfrm>
        </p:spPr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16645" y="1894064"/>
            <a:ext cx="381000" cy="3810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16645" y="2478814"/>
            <a:ext cx="381000" cy="3810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16645" y="3648314"/>
            <a:ext cx="381000" cy="38100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16645" y="3063564"/>
            <a:ext cx="381000" cy="38100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15419" y="1886920"/>
            <a:ext cx="3471381" cy="395288"/>
          </a:xfrm>
        </p:spPr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15419" y="2471670"/>
            <a:ext cx="3471381" cy="395288"/>
          </a:xfrm>
        </p:spPr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15419" y="3056420"/>
            <a:ext cx="3471381" cy="395288"/>
          </a:xfrm>
        </p:spPr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215419" y="3641170"/>
            <a:ext cx="3471381" cy="395288"/>
          </a:xfrm>
        </p:spPr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r="20417"/>
          <a:stretch/>
        </p:blipFill>
        <p:spPr>
          <a:xfrm>
            <a:off x="0" y="0"/>
            <a:ext cx="4572000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001966" y="2641600"/>
            <a:ext cx="3684834" cy="1950045"/>
          </a:xfrm>
        </p:spPr>
        <p:txBody>
          <a:bodyPr/>
          <a:lstStyle/>
          <a:p>
            <a:r>
              <a:rPr lang="en-US"/>
              <a:t>This is the subtitle. Both can be long or short as needed.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965" y="813547"/>
            <a:ext cx="3684834" cy="1758203"/>
          </a:xfrm>
        </p:spPr>
        <p:txBody>
          <a:bodyPr/>
          <a:lstStyle/>
          <a:p>
            <a:r>
              <a:rPr lang="en-US"/>
              <a:t>Slide Title Here On Multiple Lines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BAC0263C-1861-C2A7-2A30-02AAD58FA2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488"/>
          <a:stretch>
            <a:fillRect/>
          </a:stretch>
        </p:blipFill>
        <p:spPr>
          <a:xfrm>
            <a:off x="7473600" y="208800"/>
            <a:ext cx="1511999" cy="432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xfrm>
            <a:off x="457200" y="1300163"/>
            <a:ext cx="8229600" cy="3128962"/>
          </a:xfrm>
        </p:spPr>
        <p:txBody>
          <a:bodyPr spcCol="274320">
            <a:normAutofit/>
          </a:bodyPr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id </a:t>
            </a:r>
            <a:r>
              <a:rPr lang="en-US" dirty="0" err="1"/>
              <a:t>ultrices</a:t>
            </a:r>
            <a:r>
              <a:rPr lang="en-US" dirty="0"/>
              <a:t> lorem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Ut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id semper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dictum lorem, at </a:t>
            </a:r>
            <a:r>
              <a:rPr lang="en-US" dirty="0" err="1"/>
              <a:t>aliquet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Bulleted text goes here.</a:t>
            </a:r>
          </a:p>
          <a:p>
            <a:r>
              <a:rPr lang="en-US"/>
              <a:t>Be mindful of the space and avoid overlapping text with other design elements.</a:t>
            </a:r>
          </a:p>
          <a:p>
            <a:r>
              <a:rPr lang="en-US"/>
              <a:t>You can swap in your own photo to the right.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Slide Title Here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CCC18BFB-5CC2-C19D-A77E-0F20E894A4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488"/>
          <a:stretch>
            <a:fillRect/>
          </a:stretch>
        </p:blipFill>
        <p:spPr>
          <a:xfrm>
            <a:off x="7473600" y="208800"/>
            <a:ext cx="1511999" cy="432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xfrm>
            <a:off x="457201" y="3098318"/>
            <a:ext cx="8229600" cy="966905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US"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xfrm>
            <a:off x="457200" y="812800"/>
            <a:ext cx="8229600" cy="2459980"/>
          </a:xfrm>
        </p:spPr>
        <p:txBody>
          <a:bodyPr/>
          <a:lstStyle/>
          <a:p>
            <a:r>
              <a:rPr lang="en-US"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438" y="1309314"/>
            <a:ext cx="381000" cy="381000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1212" y="1302170"/>
            <a:ext cx="3475971" cy="395288"/>
          </a:xfrm>
        </p:spPr>
        <p:txBody>
          <a:bodyPr/>
          <a:lstStyle/>
          <a:p>
            <a:r>
              <a:rPr lang="en-US"/>
              <a:t>Template Layouts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894064"/>
            <a:ext cx="381000" cy="381000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38" y="2478814"/>
            <a:ext cx="381000" cy="381000"/>
          </a:xfrm>
        </p:spPr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2438" y="3648314"/>
            <a:ext cx="381000" cy="381000"/>
          </a:xfrm>
        </p:spPr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438" y="3063564"/>
            <a:ext cx="381000" cy="381000"/>
          </a:xfrm>
        </p:spPr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212" y="1886920"/>
            <a:ext cx="3475971" cy="395288"/>
          </a:xfrm>
        </p:spPr>
        <p:txBody>
          <a:bodyPr/>
          <a:lstStyle/>
          <a:p>
            <a:r>
              <a:rPr lang="en-US"/>
              <a:t>Campus Sub-brand Logos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1212" y="2471670"/>
            <a:ext cx="3475971" cy="395288"/>
          </a:xfrm>
        </p:spPr>
        <p:txBody>
          <a:bodyPr/>
          <a:lstStyle/>
          <a:p>
            <a:r>
              <a:rPr lang="en-US"/>
              <a:t>Fonts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586463" cy="395288"/>
          </a:xfrm>
        </p:spPr>
        <p:txBody>
          <a:bodyPr>
            <a:normAutofit/>
          </a:bodyPr>
          <a:lstStyle/>
          <a:p>
            <a:r>
              <a:rPr lang="en-US"/>
              <a:t>PowerPoint vs Keynote vs Google Slides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1212" y="3641170"/>
            <a:ext cx="3475971" cy="395288"/>
          </a:xfrm>
        </p:spPr>
        <p:txBody>
          <a:bodyPr/>
          <a:lstStyle/>
          <a:p>
            <a:r>
              <a:rPr lang="en-US"/>
              <a:t>Slide Examples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sz="quarter" idx="21"/>
          </p:nvPr>
        </p:nvSpPr>
        <p:spPr>
          <a:xfrm>
            <a:off x="911259" y="3558795"/>
            <a:ext cx="7575020" cy="238867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en-US"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xfrm>
            <a:off x="657721" y="1057275"/>
            <a:ext cx="7828558" cy="2233778"/>
          </a:xfrm>
        </p:spPr>
        <p:txBody>
          <a:bodyPr/>
          <a:lstStyle/>
          <a:p>
            <a:r>
              <a:rPr lang="en-US" dirty="0"/>
              <a:t>“It is a truth universally acknowledged that a person with a brilliant idea must be in want of a brilliant presentation template.”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5566FC63-C22F-9920-8072-CB2D68253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488"/>
          <a:stretch>
            <a:fillRect/>
          </a:stretch>
        </p:blipFill>
        <p:spPr>
          <a:xfrm>
            <a:off x="7473600" y="208800"/>
            <a:ext cx="1511999" cy="432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C83CB311-88EC-FC39-5630-109B29C6C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488"/>
          <a:stretch>
            <a:fillRect/>
          </a:stretch>
        </p:blipFill>
        <p:spPr>
          <a:xfrm>
            <a:off x="7473600" y="208800"/>
            <a:ext cx="1511999" cy="432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79" b="-10579"/>
          <a:stretch>
            <a:fillRect/>
          </a:stretch>
        </p:blipFill>
        <p:spPr>
          <a:xfrm>
            <a:off x="6735841" y="185919"/>
            <a:ext cx="2217600" cy="732758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C32334E7-4730-0276-9705-D34F290A4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488"/>
          <a:stretch>
            <a:fillRect/>
          </a:stretch>
        </p:blipFill>
        <p:spPr>
          <a:xfrm>
            <a:off x="7473600" y="208800"/>
            <a:ext cx="1511999" cy="432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only </a:t>
            </a:r>
            <a:r>
              <a:rPr lang="en-US" b="1" dirty="0"/>
              <a:t>Calibri</a:t>
            </a:r>
            <a:r>
              <a:rPr lang="en-US" dirty="0"/>
              <a:t>, which is a default font in </a:t>
            </a:r>
            <a:r>
              <a:rPr lang="en-US" dirty="0" err="1"/>
              <a:t>Mircrosoft</a:t>
            </a:r>
            <a:r>
              <a:rPr lang="en-US" dirty="0"/>
              <a:t> Office and does </a:t>
            </a:r>
            <a:r>
              <a:rPr lang="en-US" b="1" dirty="0"/>
              <a:t>NOT</a:t>
            </a:r>
            <a:r>
              <a:rPr lang="en-US" dirty="0"/>
              <a:t> require downloading.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Powerpoint</a:t>
            </a:r>
            <a:r>
              <a:rPr lang="en-US" b="1" dirty="0"/>
              <a:t> vs Keynote </a:t>
            </a:r>
            <a:br>
              <a:rPr lang="en-US" b="1" dirty="0"/>
            </a:br>
            <a:r>
              <a:rPr lang="en-US" b="1" dirty="0"/>
              <a:t>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0051"/>
            <a:ext cx="8229599" cy="4029074"/>
          </a:xfrm>
        </p:spPr>
        <p:txBody>
          <a:bodyPr>
            <a:normAutofit/>
          </a:bodyPr>
          <a:lstStyle/>
          <a:p>
            <a:r>
              <a:rPr lang="en-US" sz="3800" dirty="0"/>
              <a:t>Check out the following pages for </a:t>
            </a:r>
            <a:br>
              <a:rPr lang="en-US" sz="3800" dirty="0"/>
            </a:br>
            <a:r>
              <a:rPr lang="en-US" sz="3800" dirty="0"/>
              <a:t>more examples of slide layouts in </a:t>
            </a:r>
            <a:br>
              <a:rPr lang="en-US" sz="3800" dirty="0"/>
            </a:br>
            <a:r>
              <a:rPr lang="en-US" sz="3800" dirty="0"/>
              <a:t>this template!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4802"/>
            <a:ext cx="5393991" cy="238867"/>
          </a:xfrm>
        </p:spPr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3818"/>
            <a:ext cx="8229600" cy="1743075"/>
          </a:xfrm>
        </p:spPr>
        <p:txBody>
          <a:bodyPr/>
          <a:lstStyle/>
          <a:p>
            <a:r>
              <a:rPr lang="en-US" dirty="0"/>
              <a:t>TITLE SLIDE WITH 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4020341"/>
            <a:ext cx="8229600" cy="408784"/>
          </a:xfrm>
        </p:spPr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032004-F668-2B5D-6F91-1FAECF2101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>
            <a:extLst>
              <a:ext uri="{FF2B5EF4-FFF2-40B4-BE49-F238E27FC236}">
                <a16:creationId xmlns:a16="http://schemas.microsoft.com/office/drawing/2014/main" id="{77FE8574-86EC-580C-7D18-2E4BEEC9E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4" b="-3754"/>
          <a:stretch>
            <a:fillRect/>
          </a:stretch>
        </p:blipFill>
        <p:spPr>
          <a:xfrm>
            <a:off x="6710401" y="237600"/>
            <a:ext cx="2253600" cy="6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1032</Words>
  <Application>Microsoft Macintosh PowerPoint</Application>
  <PresentationFormat>On-screen Show (16:9)</PresentationFormat>
  <Paragraphs>133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Source Sans 3</vt:lpstr>
      <vt:lpstr>Source Sans 3 Regular</vt:lpstr>
      <vt:lpstr>Source Sans 3 SemiBold</vt:lpstr>
      <vt:lpstr>Teko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36</cp:revision>
  <dcterms:modified xsi:type="dcterms:W3CDTF">2026-01-31T21:49:53Z</dcterms:modified>
</cp:coreProperties>
</file>